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88"/>
  </p:notesMasterIdLst>
  <p:sldIdLst>
    <p:sldId id="256" r:id="rId5"/>
    <p:sldId id="309" r:id="rId6"/>
    <p:sldId id="310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260" r:id="rId17"/>
    <p:sldId id="261" r:id="rId18"/>
    <p:sldId id="320" r:id="rId19"/>
    <p:sldId id="257" r:id="rId20"/>
    <p:sldId id="321" r:id="rId21"/>
    <p:sldId id="322" r:id="rId22"/>
    <p:sldId id="323" r:id="rId23"/>
    <p:sldId id="325" r:id="rId24"/>
    <p:sldId id="326" r:id="rId25"/>
    <p:sldId id="327" r:id="rId26"/>
    <p:sldId id="328" r:id="rId27"/>
    <p:sldId id="329" r:id="rId28"/>
    <p:sldId id="265" r:id="rId29"/>
    <p:sldId id="264" r:id="rId30"/>
    <p:sldId id="266" r:id="rId31"/>
    <p:sldId id="267" r:id="rId32"/>
    <p:sldId id="268" r:id="rId33"/>
    <p:sldId id="269" r:id="rId34"/>
    <p:sldId id="270" r:id="rId35"/>
    <p:sldId id="330" r:id="rId36"/>
    <p:sldId id="271" r:id="rId37"/>
    <p:sldId id="274" r:id="rId38"/>
    <p:sldId id="275" r:id="rId39"/>
    <p:sldId id="272" r:id="rId40"/>
    <p:sldId id="273" r:id="rId41"/>
    <p:sldId id="324" r:id="rId42"/>
    <p:sldId id="276" r:id="rId43"/>
    <p:sldId id="277" r:id="rId44"/>
    <p:sldId id="278" r:id="rId45"/>
    <p:sldId id="279" r:id="rId46"/>
    <p:sldId id="280" r:id="rId47"/>
    <p:sldId id="331" r:id="rId48"/>
    <p:sldId id="333" r:id="rId49"/>
    <p:sldId id="334" r:id="rId50"/>
    <p:sldId id="335" r:id="rId51"/>
    <p:sldId id="336" r:id="rId52"/>
    <p:sldId id="337" r:id="rId53"/>
    <p:sldId id="338" r:id="rId54"/>
    <p:sldId id="339" r:id="rId55"/>
    <p:sldId id="340" r:id="rId56"/>
    <p:sldId id="341" r:id="rId57"/>
    <p:sldId id="332" r:id="rId58"/>
    <p:sldId id="281" r:id="rId59"/>
    <p:sldId id="282" r:id="rId60"/>
    <p:sldId id="283" r:id="rId61"/>
    <p:sldId id="285" r:id="rId62"/>
    <p:sldId id="284" r:id="rId63"/>
    <p:sldId id="286" r:id="rId64"/>
    <p:sldId id="287" r:id="rId65"/>
    <p:sldId id="288" r:id="rId66"/>
    <p:sldId id="292" r:id="rId67"/>
    <p:sldId id="293" r:id="rId68"/>
    <p:sldId id="291" r:id="rId69"/>
    <p:sldId id="289" r:id="rId70"/>
    <p:sldId id="294" r:id="rId71"/>
    <p:sldId id="290" r:id="rId72"/>
    <p:sldId id="342" r:id="rId73"/>
    <p:sldId id="295" r:id="rId74"/>
    <p:sldId id="297" r:id="rId75"/>
    <p:sldId id="298" r:id="rId76"/>
    <p:sldId id="296" r:id="rId77"/>
    <p:sldId id="299" r:id="rId78"/>
    <p:sldId id="300" r:id="rId79"/>
    <p:sldId id="301" r:id="rId80"/>
    <p:sldId id="302" r:id="rId81"/>
    <p:sldId id="303" r:id="rId82"/>
    <p:sldId id="304" r:id="rId83"/>
    <p:sldId id="305" r:id="rId84"/>
    <p:sldId id="306" r:id="rId85"/>
    <p:sldId id="307" r:id="rId86"/>
    <p:sldId id="308" r:id="rId8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1398E4E2-9E28-4562-BE0C-E270A560BA2A}">
          <p14:sldIdLst>
            <p14:sldId id="256"/>
            <p14:sldId id="309"/>
            <p14:sldId id="310"/>
            <p14:sldId id="311"/>
            <p14:sldId id="312"/>
            <p14:sldId id="313"/>
          </p14:sldIdLst>
        </p14:section>
        <p14:section name="Recap P1+2" id="{CEC89542-20C3-4761-BC5B-F869E36A59C1}">
          <p14:sldIdLst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Booleaanse Logica" id="{8E8CE3AD-52CB-492E-A134-95BADB56AFCA}">
          <p14:sldIdLst>
            <p14:sldId id="260"/>
            <p14:sldId id="261"/>
          </p14:sldIdLst>
        </p14:section>
        <p14:section name="Recursie" id="{C204DCB9-0C39-46C1-AE5B-4234D36EF3C9}">
          <p14:sldIdLst>
            <p14:sldId id="320"/>
            <p14:sldId id="257"/>
            <p14:sldId id="321"/>
            <p14:sldId id="322"/>
            <p14:sldId id="323"/>
            <p14:sldId id="325"/>
            <p14:sldId id="326"/>
            <p14:sldId id="327"/>
            <p14:sldId id="328"/>
            <p14:sldId id="329"/>
            <p14:sldId id="265"/>
            <p14:sldId id="264"/>
            <p14:sldId id="266"/>
            <p14:sldId id="267"/>
            <p14:sldId id="268"/>
            <p14:sldId id="269"/>
            <p14:sldId id="270"/>
            <p14:sldId id="330"/>
            <p14:sldId id="271"/>
            <p14:sldId id="274"/>
            <p14:sldId id="275"/>
            <p14:sldId id="272"/>
            <p14:sldId id="273"/>
            <p14:sldId id="324"/>
            <p14:sldId id="276"/>
            <p14:sldId id="277"/>
            <p14:sldId id="278"/>
            <p14:sldId id="279"/>
            <p14:sldId id="280"/>
            <p14:sldId id="331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32"/>
            <p14:sldId id="281"/>
            <p14:sldId id="282"/>
            <p14:sldId id="283"/>
            <p14:sldId id="285"/>
            <p14:sldId id="284"/>
            <p14:sldId id="286"/>
            <p14:sldId id="287"/>
            <p14:sldId id="288"/>
            <p14:sldId id="292"/>
            <p14:sldId id="293"/>
            <p14:sldId id="291"/>
            <p14:sldId id="289"/>
            <p14:sldId id="294"/>
            <p14:sldId id="290"/>
            <p14:sldId id="342"/>
            <p14:sldId id="295"/>
            <p14:sldId id="297"/>
            <p14:sldId id="298"/>
            <p14:sldId id="296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83615D-3536-4F72-9BB7-E82564B2E234}" v="107" dt="2021-01-25T17:55:16.1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668" autoAdjust="0"/>
    <p:restoredTop sz="78935" autoAdjust="0"/>
  </p:normalViewPr>
  <p:slideViewPr>
    <p:cSldViewPr snapToGrid="0">
      <p:cViewPr varScale="1">
        <p:scale>
          <a:sx n="87" d="100"/>
          <a:sy n="87" d="100"/>
        </p:scale>
        <p:origin x="71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C42119-C202-495F-ABFF-97393348ED4E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21E05841-4C03-4F87-B7D6-940346A08429}">
      <dgm:prSet phldrT="[Tekst]"/>
      <dgm:spPr/>
      <dgm:t>
        <a:bodyPr/>
        <a:lstStyle/>
        <a:p>
          <a:r>
            <a:rPr lang="nl-NL" dirty="0"/>
            <a:t>F(n)</a:t>
          </a:r>
          <a:endParaRPr lang="en-NL" dirty="0"/>
        </a:p>
      </dgm:t>
    </dgm:pt>
    <dgm:pt modelId="{A484DBAE-7D76-486B-90BD-BD39E8C820FC}" type="parTrans" cxnId="{8A8ACB7A-79AA-4D50-9786-9E07B337E992}">
      <dgm:prSet/>
      <dgm:spPr/>
      <dgm:t>
        <a:bodyPr/>
        <a:lstStyle/>
        <a:p>
          <a:endParaRPr lang="en-NL"/>
        </a:p>
      </dgm:t>
    </dgm:pt>
    <dgm:pt modelId="{F2E92CF0-8C55-4F8A-9402-0E180B0FB643}" type="sibTrans" cxnId="{8A8ACB7A-79AA-4D50-9786-9E07B337E992}">
      <dgm:prSet/>
      <dgm:spPr/>
      <dgm:t>
        <a:bodyPr/>
        <a:lstStyle/>
        <a:p>
          <a:endParaRPr lang="en-NL"/>
        </a:p>
      </dgm:t>
    </dgm:pt>
    <dgm:pt modelId="{0F50E996-936E-4F7D-AA83-A123926644FB}">
      <dgm:prSet phldrT="[Tekst]"/>
      <dgm:spPr/>
      <dgm:t>
        <a:bodyPr/>
        <a:lstStyle/>
        <a:p>
          <a:r>
            <a:rPr lang="nl-NL" dirty="0"/>
            <a:t>F(n-1)</a:t>
          </a:r>
          <a:endParaRPr lang="en-NL" dirty="0"/>
        </a:p>
      </dgm:t>
    </dgm:pt>
    <dgm:pt modelId="{B08E131A-D844-4D77-BEA9-E95A0CD968CC}" type="parTrans" cxnId="{62967E2D-544A-4DD9-B69C-EF6E276BE809}">
      <dgm:prSet/>
      <dgm:spPr/>
      <dgm:t>
        <a:bodyPr/>
        <a:lstStyle/>
        <a:p>
          <a:endParaRPr lang="en-NL"/>
        </a:p>
      </dgm:t>
    </dgm:pt>
    <dgm:pt modelId="{CDB43887-77EA-4028-82F2-47E17BD28C90}" type="sibTrans" cxnId="{62967E2D-544A-4DD9-B69C-EF6E276BE809}">
      <dgm:prSet/>
      <dgm:spPr/>
      <dgm:t>
        <a:bodyPr/>
        <a:lstStyle/>
        <a:p>
          <a:endParaRPr lang="en-NL"/>
        </a:p>
      </dgm:t>
    </dgm:pt>
    <dgm:pt modelId="{F6A38854-A621-4A64-A523-C2D69F1BFF25}">
      <dgm:prSet phldrT="[Tekst]"/>
      <dgm:spPr/>
      <dgm:t>
        <a:bodyPr/>
        <a:lstStyle/>
        <a:p>
          <a:r>
            <a:rPr lang="nl-NL" dirty="0"/>
            <a:t>F(n-2)</a:t>
          </a:r>
          <a:endParaRPr lang="en-NL" dirty="0"/>
        </a:p>
      </dgm:t>
    </dgm:pt>
    <dgm:pt modelId="{D3910D02-2C8D-4C87-92B8-596AEB4921EE}" type="parTrans" cxnId="{26B6FE3A-C0FC-4C79-90E5-CF3B8F9FC1B7}">
      <dgm:prSet/>
      <dgm:spPr/>
      <dgm:t>
        <a:bodyPr/>
        <a:lstStyle/>
        <a:p>
          <a:endParaRPr lang="en-NL"/>
        </a:p>
      </dgm:t>
    </dgm:pt>
    <dgm:pt modelId="{08BB52AE-FD3C-4FBB-9610-A870F7C24E17}" type="sibTrans" cxnId="{26B6FE3A-C0FC-4C79-90E5-CF3B8F9FC1B7}">
      <dgm:prSet/>
      <dgm:spPr/>
      <dgm:t>
        <a:bodyPr/>
        <a:lstStyle/>
        <a:p>
          <a:endParaRPr lang="en-NL"/>
        </a:p>
      </dgm:t>
    </dgm:pt>
    <dgm:pt modelId="{8C4F0B38-2057-48CB-ADF0-8A91AF856822}">
      <dgm:prSet phldrT="[Tekst]"/>
      <dgm:spPr/>
      <dgm:t>
        <a:bodyPr/>
        <a:lstStyle/>
        <a:p>
          <a:r>
            <a:rPr lang="nl-NL" dirty="0"/>
            <a:t>F(n-3)</a:t>
          </a:r>
          <a:endParaRPr lang="en-NL" dirty="0"/>
        </a:p>
      </dgm:t>
    </dgm:pt>
    <dgm:pt modelId="{096BA4E7-08DE-49CA-812D-027C68D488D2}" type="parTrans" cxnId="{817523FD-5C6D-45B1-A0CF-EA144467673C}">
      <dgm:prSet/>
      <dgm:spPr/>
      <dgm:t>
        <a:bodyPr/>
        <a:lstStyle/>
        <a:p>
          <a:endParaRPr lang="en-NL"/>
        </a:p>
      </dgm:t>
    </dgm:pt>
    <dgm:pt modelId="{2F9DE169-FDB1-4213-A189-9AA1BD6CDEE8}" type="sibTrans" cxnId="{817523FD-5C6D-45B1-A0CF-EA144467673C}">
      <dgm:prSet/>
      <dgm:spPr/>
      <dgm:t>
        <a:bodyPr/>
        <a:lstStyle/>
        <a:p>
          <a:endParaRPr lang="en-NL"/>
        </a:p>
      </dgm:t>
    </dgm:pt>
    <dgm:pt modelId="{C288CF35-1598-4717-9A9D-3ABA21097C98}">
      <dgm:prSet phldrT="[Tekst]"/>
      <dgm:spPr/>
      <dgm:t>
        <a:bodyPr/>
        <a:lstStyle/>
        <a:p>
          <a:r>
            <a:rPr lang="nl-NL" dirty="0"/>
            <a:t>F(n-4)</a:t>
          </a:r>
          <a:endParaRPr lang="en-NL" dirty="0"/>
        </a:p>
      </dgm:t>
    </dgm:pt>
    <dgm:pt modelId="{8A3CA696-14EA-49DD-8500-1D52903E4627}" type="parTrans" cxnId="{AB42E437-456D-40DB-ACB9-4FE954B47424}">
      <dgm:prSet/>
      <dgm:spPr/>
      <dgm:t>
        <a:bodyPr/>
        <a:lstStyle/>
        <a:p>
          <a:endParaRPr lang="en-NL"/>
        </a:p>
      </dgm:t>
    </dgm:pt>
    <dgm:pt modelId="{292E1303-7EC0-4747-8048-473C8EC3AAC0}" type="sibTrans" cxnId="{AB42E437-456D-40DB-ACB9-4FE954B47424}">
      <dgm:prSet/>
      <dgm:spPr/>
      <dgm:t>
        <a:bodyPr/>
        <a:lstStyle/>
        <a:p>
          <a:endParaRPr lang="en-NL"/>
        </a:p>
      </dgm:t>
    </dgm:pt>
    <dgm:pt modelId="{9921276A-AB5C-496B-94D8-6F79820003E6}" type="pres">
      <dgm:prSet presAssocID="{2EC42119-C202-495F-ABFF-97393348ED4E}" presName="outerComposite" presStyleCnt="0">
        <dgm:presLayoutVars>
          <dgm:chMax val="5"/>
          <dgm:dir/>
          <dgm:resizeHandles val="exact"/>
        </dgm:presLayoutVars>
      </dgm:prSet>
      <dgm:spPr/>
    </dgm:pt>
    <dgm:pt modelId="{4DC1F366-93C4-476D-8E2E-B56D5F014425}" type="pres">
      <dgm:prSet presAssocID="{2EC42119-C202-495F-ABFF-97393348ED4E}" presName="dummyMaxCanvas" presStyleCnt="0">
        <dgm:presLayoutVars/>
      </dgm:prSet>
      <dgm:spPr/>
    </dgm:pt>
    <dgm:pt modelId="{51F051F2-566E-47B3-BE2E-946C21A79A6D}" type="pres">
      <dgm:prSet presAssocID="{2EC42119-C202-495F-ABFF-97393348ED4E}" presName="FiveNodes_1" presStyleLbl="node1" presStyleIdx="0" presStyleCnt="5">
        <dgm:presLayoutVars>
          <dgm:bulletEnabled val="1"/>
        </dgm:presLayoutVars>
      </dgm:prSet>
      <dgm:spPr/>
    </dgm:pt>
    <dgm:pt modelId="{8957C67D-A5CA-449D-AAAF-50D72B4F66C3}" type="pres">
      <dgm:prSet presAssocID="{2EC42119-C202-495F-ABFF-97393348ED4E}" presName="FiveNodes_2" presStyleLbl="node1" presStyleIdx="1" presStyleCnt="5">
        <dgm:presLayoutVars>
          <dgm:bulletEnabled val="1"/>
        </dgm:presLayoutVars>
      </dgm:prSet>
      <dgm:spPr/>
    </dgm:pt>
    <dgm:pt modelId="{8E1A25B6-86FC-46DB-9D12-436C5243D938}" type="pres">
      <dgm:prSet presAssocID="{2EC42119-C202-495F-ABFF-97393348ED4E}" presName="FiveNodes_3" presStyleLbl="node1" presStyleIdx="2" presStyleCnt="5">
        <dgm:presLayoutVars>
          <dgm:bulletEnabled val="1"/>
        </dgm:presLayoutVars>
      </dgm:prSet>
      <dgm:spPr/>
    </dgm:pt>
    <dgm:pt modelId="{089C7D8D-78AF-41F9-874B-62E4ED383D19}" type="pres">
      <dgm:prSet presAssocID="{2EC42119-C202-495F-ABFF-97393348ED4E}" presName="FiveNodes_4" presStyleLbl="node1" presStyleIdx="3" presStyleCnt="5">
        <dgm:presLayoutVars>
          <dgm:bulletEnabled val="1"/>
        </dgm:presLayoutVars>
      </dgm:prSet>
      <dgm:spPr/>
    </dgm:pt>
    <dgm:pt modelId="{4FE2A2F2-C3F2-4463-81B3-B8F7CDD6CD9B}" type="pres">
      <dgm:prSet presAssocID="{2EC42119-C202-495F-ABFF-97393348ED4E}" presName="FiveNodes_5" presStyleLbl="node1" presStyleIdx="4" presStyleCnt="5">
        <dgm:presLayoutVars>
          <dgm:bulletEnabled val="1"/>
        </dgm:presLayoutVars>
      </dgm:prSet>
      <dgm:spPr/>
    </dgm:pt>
    <dgm:pt modelId="{C8EFA56D-7789-4B02-ACBA-31CB0F29592D}" type="pres">
      <dgm:prSet presAssocID="{2EC42119-C202-495F-ABFF-97393348ED4E}" presName="FiveConn_1-2" presStyleLbl="fgAccFollowNode1" presStyleIdx="0" presStyleCnt="4">
        <dgm:presLayoutVars>
          <dgm:bulletEnabled val="1"/>
        </dgm:presLayoutVars>
      </dgm:prSet>
      <dgm:spPr/>
    </dgm:pt>
    <dgm:pt modelId="{65720A01-354B-4B84-AC2F-99AF2480257D}" type="pres">
      <dgm:prSet presAssocID="{2EC42119-C202-495F-ABFF-97393348ED4E}" presName="FiveConn_2-3" presStyleLbl="fgAccFollowNode1" presStyleIdx="1" presStyleCnt="4">
        <dgm:presLayoutVars>
          <dgm:bulletEnabled val="1"/>
        </dgm:presLayoutVars>
      </dgm:prSet>
      <dgm:spPr/>
    </dgm:pt>
    <dgm:pt modelId="{9589AF72-6448-43C0-BE33-34E588632EE1}" type="pres">
      <dgm:prSet presAssocID="{2EC42119-C202-495F-ABFF-97393348ED4E}" presName="FiveConn_3-4" presStyleLbl="fgAccFollowNode1" presStyleIdx="2" presStyleCnt="4">
        <dgm:presLayoutVars>
          <dgm:bulletEnabled val="1"/>
        </dgm:presLayoutVars>
      </dgm:prSet>
      <dgm:spPr/>
    </dgm:pt>
    <dgm:pt modelId="{B2E5960B-026F-48B4-A87F-F4AE0E4A2395}" type="pres">
      <dgm:prSet presAssocID="{2EC42119-C202-495F-ABFF-97393348ED4E}" presName="FiveConn_4-5" presStyleLbl="fgAccFollowNode1" presStyleIdx="3" presStyleCnt="4">
        <dgm:presLayoutVars>
          <dgm:bulletEnabled val="1"/>
        </dgm:presLayoutVars>
      </dgm:prSet>
      <dgm:spPr/>
    </dgm:pt>
    <dgm:pt modelId="{13A90F52-9CF0-4741-A702-067619714353}" type="pres">
      <dgm:prSet presAssocID="{2EC42119-C202-495F-ABFF-97393348ED4E}" presName="FiveNodes_1_text" presStyleLbl="node1" presStyleIdx="4" presStyleCnt="5">
        <dgm:presLayoutVars>
          <dgm:bulletEnabled val="1"/>
        </dgm:presLayoutVars>
      </dgm:prSet>
      <dgm:spPr/>
    </dgm:pt>
    <dgm:pt modelId="{451F7C27-4481-4A32-9D72-0A922490EEBE}" type="pres">
      <dgm:prSet presAssocID="{2EC42119-C202-495F-ABFF-97393348ED4E}" presName="FiveNodes_2_text" presStyleLbl="node1" presStyleIdx="4" presStyleCnt="5">
        <dgm:presLayoutVars>
          <dgm:bulletEnabled val="1"/>
        </dgm:presLayoutVars>
      </dgm:prSet>
      <dgm:spPr/>
    </dgm:pt>
    <dgm:pt modelId="{C0AB159B-A48B-4192-A80D-F198CE5DEF5B}" type="pres">
      <dgm:prSet presAssocID="{2EC42119-C202-495F-ABFF-97393348ED4E}" presName="FiveNodes_3_text" presStyleLbl="node1" presStyleIdx="4" presStyleCnt="5">
        <dgm:presLayoutVars>
          <dgm:bulletEnabled val="1"/>
        </dgm:presLayoutVars>
      </dgm:prSet>
      <dgm:spPr/>
    </dgm:pt>
    <dgm:pt modelId="{928F5F8D-63C4-4E06-9529-F700A07AAB44}" type="pres">
      <dgm:prSet presAssocID="{2EC42119-C202-495F-ABFF-97393348ED4E}" presName="FiveNodes_4_text" presStyleLbl="node1" presStyleIdx="4" presStyleCnt="5">
        <dgm:presLayoutVars>
          <dgm:bulletEnabled val="1"/>
        </dgm:presLayoutVars>
      </dgm:prSet>
      <dgm:spPr/>
    </dgm:pt>
    <dgm:pt modelId="{0A7FB729-C0EA-448C-82D2-9DB47AF353F3}" type="pres">
      <dgm:prSet presAssocID="{2EC42119-C202-495F-ABFF-97393348ED4E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830B4E05-1BEA-485B-BE5C-CB60D1389034}" type="presOf" srcId="{21E05841-4C03-4F87-B7D6-940346A08429}" destId="{51F051F2-566E-47B3-BE2E-946C21A79A6D}" srcOrd="0" destOrd="0" presId="urn:microsoft.com/office/officeart/2005/8/layout/vProcess5"/>
    <dgm:cxn modelId="{50CDF508-D57F-46AB-9D1A-EDAE3972F7EA}" type="presOf" srcId="{21E05841-4C03-4F87-B7D6-940346A08429}" destId="{13A90F52-9CF0-4741-A702-067619714353}" srcOrd="1" destOrd="0" presId="urn:microsoft.com/office/officeart/2005/8/layout/vProcess5"/>
    <dgm:cxn modelId="{B7D2780C-BF46-48F6-963F-1B283C3330AE}" type="presOf" srcId="{2F9DE169-FDB1-4213-A189-9AA1BD6CDEE8}" destId="{B2E5960B-026F-48B4-A87F-F4AE0E4A2395}" srcOrd="0" destOrd="0" presId="urn:microsoft.com/office/officeart/2005/8/layout/vProcess5"/>
    <dgm:cxn modelId="{69E11E14-0D5B-4D03-8893-DD5A713488F6}" type="presOf" srcId="{2EC42119-C202-495F-ABFF-97393348ED4E}" destId="{9921276A-AB5C-496B-94D8-6F79820003E6}" srcOrd="0" destOrd="0" presId="urn:microsoft.com/office/officeart/2005/8/layout/vProcess5"/>
    <dgm:cxn modelId="{988CAB1A-3EB8-4F4F-B9FB-492AFE512B30}" type="presOf" srcId="{0F50E996-936E-4F7D-AA83-A123926644FB}" destId="{8957C67D-A5CA-449D-AAAF-50D72B4F66C3}" srcOrd="0" destOrd="0" presId="urn:microsoft.com/office/officeart/2005/8/layout/vProcess5"/>
    <dgm:cxn modelId="{62967E2D-544A-4DD9-B69C-EF6E276BE809}" srcId="{2EC42119-C202-495F-ABFF-97393348ED4E}" destId="{0F50E996-936E-4F7D-AA83-A123926644FB}" srcOrd="1" destOrd="0" parTransId="{B08E131A-D844-4D77-BEA9-E95A0CD968CC}" sibTransId="{CDB43887-77EA-4028-82F2-47E17BD28C90}"/>
    <dgm:cxn modelId="{373DDA2E-E706-4BFD-AAAA-12E1D56C6528}" type="presOf" srcId="{F2E92CF0-8C55-4F8A-9402-0E180B0FB643}" destId="{C8EFA56D-7789-4B02-ACBA-31CB0F29592D}" srcOrd="0" destOrd="0" presId="urn:microsoft.com/office/officeart/2005/8/layout/vProcess5"/>
    <dgm:cxn modelId="{36E1D335-40ED-4DD0-997D-3666827FECE5}" type="presOf" srcId="{8C4F0B38-2057-48CB-ADF0-8A91AF856822}" destId="{928F5F8D-63C4-4E06-9529-F700A07AAB44}" srcOrd="1" destOrd="0" presId="urn:microsoft.com/office/officeart/2005/8/layout/vProcess5"/>
    <dgm:cxn modelId="{AB42E437-456D-40DB-ACB9-4FE954B47424}" srcId="{2EC42119-C202-495F-ABFF-97393348ED4E}" destId="{C288CF35-1598-4717-9A9D-3ABA21097C98}" srcOrd="4" destOrd="0" parTransId="{8A3CA696-14EA-49DD-8500-1D52903E4627}" sibTransId="{292E1303-7EC0-4747-8048-473C8EC3AAC0}"/>
    <dgm:cxn modelId="{C5DBA739-4C60-4B2D-AA54-2DA7C1B5E379}" type="presOf" srcId="{0F50E996-936E-4F7D-AA83-A123926644FB}" destId="{451F7C27-4481-4A32-9D72-0A922490EEBE}" srcOrd="1" destOrd="0" presId="urn:microsoft.com/office/officeart/2005/8/layout/vProcess5"/>
    <dgm:cxn modelId="{26B6FE3A-C0FC-4C79-90E5-CF3B8F9FC1B7}" srcId="{2EC42119-C202-495F-ABFF-97393348ED4E}" destId="{F6A38854-A621-4A64-A523-C2D69F1BFF25}" srcOrd="2" destOrd="0" parTransId="{D3910D02-2C8D-4C87-92B8-596AEB4921EE}" sibTransId="{08BB52AE-FD3C-4FBB-9610-A870F7C24E17}"/>
    <dgm:cxn modelId="{55E25F4C-4898-47F2-B8D9-06EEE5305B78}" type="presOf" srcId="{08BB52AE-FD3C-4FBB-9610-A870F7C24E17}" destId="{9589AF72-6448-43C0-BE33-34E588632EE1}" srcOrd="0" destOrd="0" presId="urn:microsoft.com/office/officeart/2005/8/layout/vProcess5"/>
    <dgm:cxn modelId="{EE21D953-335D-44F0-B27E-501222CEC1F8}" type="presOf" srcId="{CDB43887-77EA-4028-82F2-47E17BD28C90}" destId="{65720A01-354B-4B84-AC2F-99AF2480257D}" srcOrd="0" destOrd="0" presId="urn:microsoft.com/office/officeart/2005/8/layout/vProcess5"/>
    <dgm:cxn modelId="{90ED5C5A-8A3B-4111-8C17-292CCC516353}" type="presOf" srcId="{8C4F0B38-2057-48CB-ADF0-8A91AF856822}" destId="{089C7D8D-78AF-41F9-874B-62E4ED383D19}" srcOrd="0" destOrd="0" presId="urn:microsoft.com/office/officeart/2005/8/layout/vProcess5"/>
    <dgm:cxn modelId="{8A8ACB7A-79AA-4D50-9786-9E07B337E992}" srcId="{2EC42119-C202-495F-ABFF-97393348ED4E}" destId="{21E05841-4C03-4F87-B7D6-940346A08429}" srcOrd="0" destOrd="0" parTransId="{A484DBAE-7D76-486B-90BD-BD39E8C820FC}" sibTransId="{F2E92CF0-8C55-4F8A-9402-0E180B0FB643}"/>
    <dgm:cxn modelId="{85348586-8302-44C8-AE14-1EEE0A69EF51}" type="presOf" srcId="{F6A38854-A621-4A64-A523-C2D69F1BFF25}" destId="{C0AB159B-A48B-4192-A80D-F198CE5DEF5B}" srcOrd="1" destOrd="0" presId="urn:microsoft.com/office/officeart/2005/8/layout/vProcess5"/>
    <dgm:cxn modelId="{40BFAE8B-7D16-4EFD-8D9D-0E7751679537}" type="presOf" srcId="{C288CF35-1598-4717-9A9D-3ABA21097C98}" destId="{4FE2A2F2-C3F2-4463-81B3-B8F7CDD6CD9B}" srcOrd="0" destOrd="0" presId="urn:microsoft.com/office/officeart/2005/8/layout/vProcess5"/>
    <dgm:cxn modelId="{A1B89DE7-0962-4136-95F4-2548BCE80421}" type="presOf" srcId="{C288CF35-1598-4717-9A9D-3ABA21097C98}" destId="{0A7FB729-C0EA-448C-82D2-9DB47AF353F3}" srcOrd="1" destOrd="0" presId="urn:microsoft.com/office/officeart/2005/8/layout/vProcess5"/>
    <dgm:cxn modelId="{CDF6C0F8-1F07-4014-8541-CF3315222057}" type="presOf" srcId="{F6A38854-A621-4A64-A523-C2D69F1BFF25}" destId="{8E1A25B6-86FC-46DB-9D12-436C5243D938}" srcOrd="0" destOrd="0" presId="urn:microsoft.com/office/officeart/2005/8/layout/vProcess5"/>
    <dgm:cxn modelId="{817523FD-5C6D-45B1-A0CF-EA144467673C}" srcId="{2EC42119-C202-495F-ABFF-97393348ED4E}" destId="{8C4F0B38-2057-48CB-ADF0-8A91AF856822}" srcOrd="3" destOrd="0" parTransId="{096BA4E7-08DE-49CA-812D-027C68D488D2}" sibTransId="{2F9DE169-FDB1-4213-A189-9AA1BD6CDEE8}"/>
    <dgm:cxn modelId="{691DDD58-88EE-4BD2-8576-3195C3A573D0}" type="presParOf" srcId="{9921276A-AB5C-496B-94D8-6F79820003E6}" destId="{4DC1F366-93C4-476D-8E2E-B56D5F014425}" srcOrd="0" destOrd="0" presId="urn:microsoft.com/office/officeart/2005/8/layout/vProcess5"/>
    <dgm:cxn modelId="{9754A03D-E212-48FA-BEF3-F5AAC1E7C1DC}" type="presParOf" srcId="{9921276A-AB5C-496B-94D8-6F79820003E6}" destId="{51F051F2-566E-47B3-BE2E-946C21A79A6D}" srcOrd="1" destOrd="0" presId="urn:microsoft.com/office/officeart/2005/8/layout/vProcess5"/>
    <dgm:cxn modelId="{1CBBD6CA-D694-4063-BFC7-553AC4EBD281}" type="presParOf" srcId="{9921276A-AB5C-496B-94D8-6F79820003E6}" destId="{8957C67D-A5CA-449D-AAAF-50D72B4F66C3}" srcOrd="2" destOrd="0" presId="urn:microsoft.com/office/officeart/2005/8/layout/vProcess5"/>
    <dgm:cxn modelId="{BAFA272C-523F-4889-A418-62428142045A}" type="presParOf" srcId="{9921276A-AB5C-496B-94D8-6F79820003E6}" destId="{8E1A25B6-86FC-46DB-9D12-436C5243D938}" srcOrd="3" destOrd="0" presId="urn:microsoft.com/office/officeart/2005/8/layout/vProcess5"/>
    <dgm:cxn modelId="{0B8C1615-9AE2-4C1E-915C-DF99123C3D35}" type="presParOf" srcId="{9921276A-AB5C-496B-94D8-6F79820003E6}" destId="{089C7D8D-78AF-41F9-874B-62E4ED383D19}" srcOrd="4" destOrd="0" presId="urn:microsoft.com/office/officeart/2005/8/layout/vProcess5"/>
    <dgm:cxn modelId="{7BA79331-998D-4C0B-9BF1-B907F22CA33A}" type="presParOf" srcId="{9921276A-AB5C-496B-94D8-6F79820003E6}" destId="{4FE2A2F2-C3F2-4463-81B3-B8F7CDD6CD9B}" srcOrd="5" destOrd="0" presId="urn:microsoft.com/office/officeart/2005/8/layout/vProcess5"/>
    <dgm:cxn modelId="{2B69F5EC-2E1C-479F-8A7F-A266C2EC3AC6}" type="presParOf" srcId="{9921276A-AB5C-496B-94D8-6F79820003E6}" destId="{C8EFA56D-7789-4B02-ACBA-31CB0F29592D}" srcOrd="6" destOrd="0" presId="urn:microsoft.com/office/officeart/2005/8/layout/vProcess5"/>
    <dgm:cxn modelId="{9C5CDAFE-3BBF-4E98-8703-75282D57A569}" type="presParOf" srcId="{9921276A-AB5C-496B-94D8-6F79820003E6}" destId="{65720A01-354B-4B84-AC2F-99AF2480257D}" srcOrd="7" destOrd="0" presId="urn:microsoft.com/office/officeart/2005/8/layout/vProcess5"/>
    <dgm:cxn modelId="{C4EFD203-1277-44A2-96D4-A8789B88224E}" type="presParOf" srcId="{9921276A-AB5C-496B-94D8-6F79820003E6}" destId="{9589AF72-6448-43C0-BE33-34E588632EE1}" srcOrd="8" destOrd="0" presId="urn:microsoft.com/office/officeart/2005/8/layout/vProcess5"/>
    <dgm:cxn modelId="{0AD8EC55-172D-4D16-B6AD-4EC029807671}" type="presParOf" srcId="{9921276A-AB5C-496B-94D8-6F79820003E6}" destId="{B2E5960B-026F-48B4-A87F-F4AE0E4A2395}" srcOrd="9" destOrd="0" presId="urn:microsoft.com/office/officeart/2005/8/layout/vProcess5"/>
    <dgm:cxn modelId="{425894D1-2740-45B7-9730-B44F5CBE05EE}" type="presParOf" srcId="{9921276A-AB5C-496B-94D8-6F79820003E6}" destId="{13A90F52-9CF0-4741-A702-067619714353}" srcOrd="10" destOrd="0" presId="urn:microsoft.com/office/officeart/2005/8/layout/vProcess5"/>
    <dgm:cxn modelId="{47A64CEE-E7A5-40AE-826D-A2EB16C0FE07}" type="presParOf" srcId="{9921276A-AB5C-496B-94D8-6F79820003E6}" destId="{451F7C27-4481-4A32-9D72-0A922490EEBE}" srcOrd="11" destOrd="0" presId="urn:microsoft.com/office/officeart/2005/8/layout/vProcess5"/>
    <dgm:cxn modelId="{C09605EA-D5D5-446A-B44E-065A1C5FFAEE}" type="presParOf" srcId="{9921276A-AB5C-496B-94D8-6F79820003E6}" destId="{C0AB159B-A48B-4192-A80D-F198CE5DEF5B}" srcOrd="12" destOrd="0" presId="urn:microsoft.com/office/officeart/2005/8/layout/vProcess5"/>
    <dgm:cxn modelId="{355D1B89-12AA-489B-8B3A-1299F9EDA7FD}" type="presParOf" srcId="{9921276A-AB5C-496B-94D8-6F79820003E6}" destId="{928F5F8D-63C4-4E06-9529-F700A07AAB44}" srcOrd="13" destOrd="0" presId="urn:microsoft.com/office/officeart/2005/8/layout/vProcess5"/>
    <dgm:cxn modelId="{5ECE3160-8D26-40AF-8989-E2096EB77D8F}" type="presParOf" srcId="{9921276A-AB5C-496B-94D8-6F79820003E6}" destId="{0A7FB729-C0EA-448C-82D2-9DB47AF353F3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8CABFB-C3FD-49AF-BC92-841AB306D608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352B4C95-DE8D-40CC-B203-AA14F960CA22}">
      <dgm:prSet phldrT="[Tekst]"/>
      <dgm:spPr/>
      <dgm:t>
        <a:bodyPr/>
        <a:lstStyle/>
        <a:p>
          <a:r>
            <a:rPr lang="nl-NL" dirty="0"/>
            <a:t>Frisdrank automaat</a:t>
          </a:r>
          <a:endParaRPr lang="en-NL" dirty="0"/>
        </a:p>
      </dgm:t>
    </dgm:pt>
    <dgm:pt modelId="{0683FCAF-FCC3-4C35-ADB0-92B9FB8ABF82}" type="parTrans" cxnId="{69A27129-5D82-42CC-9852-61DF8CA73AC0}">
      <dgm:prSet/>
      <dgm:spPr/>
      <dgm:t>
        <a:bodyPr/>
        <a:lstStyle/>
        <a:p>
          <a:endParaRPr lang="en-NL"/>
        </a:p>
      </dgm:t>
    </dgm:pt>
    <dgm:pt modelId="{7CFE02B2-3716-490B-AAF0-192BD2B56A3A}" type="sibTrans" cxnId="{69A27129-5D82-42CC-9852-61DF8CA73AC0}">
      <dgm:prSet/>
      <dgm:spPr/>
      <dgm:t>
        <a:bodyPr/>
        <a:lstStyle/>
        <a:p>
          <a:endParaRPr lang="en-NL"/>
        </a:p>
      </dgm:t>
    </dgm:pt>
    <dgm:pt modelId="{3C5BE752-B09F-4E89-AA76-2ABC080EE9BD}">
      <dgm:prSet phldrT="[Tekst]"/>
      <dgm:spPr/>
      <dgm:t>
        <a:bodyPr/>
        <a:lstStyle/>
        <a:p>
          <a:r>
            <a:rPr lang="nl-NL" dirty="0"/>
            <a:t>Informatie</a:t>
          </a:r>
          <a:endParaRPr lang="en-NL" dirty="0"/>
        </a:p>
      </dgm:t>
    </dgm:pt>
    <dgm:pt modelId="{0ED99DEF-7122-43CB-9479-22B9D95F81A6}" type="parTrans" cxnId="{A903E565-18B6-401E-A455-A6CFEF12C925}">
      <dgm:prSet/>
      <dgm:spPr/>
      <dgm:t>
        <a:bodyPr/>
        <a:lstStyle/>
        <a:p>
          <a:endParaRPr lang="en-NL"/>
        </a:p>
      </dgm:t>
    </dgm:pt>
    <dgm:pt modelId="{114C688F-D022-471A-9099-2279A3528439}" type="sibTrans" cxnId="{A903E565-18B6-401E-A455-A6CFEF12C925}">
      <dgm:prSet/>
      <dgm:spPr/>
      <dgm:t>
        <a:bodyPr/>
        <a:lstStyle/>
        <a:p>
          <a:endParaRPr lang="en-NL"/>
        </a:p>
      </dgm:t>
    </dgm:pt>
    <dgm:pt modelId="{E7391238-189E-40EA-8820-808DFBB4235E}">
      <dgm:prSet phldrT="[Tekst]"/>
      <dgm:spPr/>
      <dgm:t>
        <a:bodyPr/>
        <a:lstStyle/>
        <a:p>
          <a:r>
            <a:rPr lang="nl-NL" dirty="0"/>
            <a:t>Acties</a:t>
          </a:r>
          <a:endParaRPr lang="en-NL" dirty="0"/>
        </a:p>
      </dgm:t>
    </dgm:pt>
    <dgm:pt modelId="{EE505506-D9E4-4D9E-A89B-872208359127}" type="parTrans" cxnId="{0B5D9564-105D-4659-B21A-2275D44B1821}">
      <dgm:prSet/>
      <dgm:spPr/>
      <dgm:t>
        <a:bodyPr/>
        <a:lstStyle/>
        <a:p>
          <a:endParaRPr lang="en-NL"/>
        </a:p>
      </dgm:t>
    </dgm:pt>
    <dgm:pt modelId="{21EC982B-7477-4480-904A-D9F73887AB6C}" type="sibTrans" cxnId="{0B5D9564-105D-4659-B21A-2275D44B1821}">
      <dgm:prSet/>
      <dgm:spPr/>
      <dgm:t>
        <a:bodyPr/>
        <a:lstStyle/>
        <a:p>
          <a:endParaRPr lang="en-NL"/>
        </a:p>
      </dgm:t>
    </dgm:pt>
    <dgm:pt modelId="{2A3EE4CF-A31E-4352-A170-DCF1F76C9C8F}" type="pres">
      <dgm:prSet presAssocID="{CE8CABFB-C3FD-49AF-BC92-841AB306D608}" presName="composite" presStyleCnt="0">
        <dgm:presLayoutVars>
          <dgm:chMax val="1"/>
          <dgm:dir/>
          <dgm:resizeHandles val="exact"/>
        </dgm:presLayoutVars>
      </dgm:prSet>
      <dgm:spPr/>
    </dgm:pt>
    <dgm:pt modelId="{99EC4F5F-6036-4DE7-9F04-ADE8F82BF287}" type="pres">
      <dgm:prSet presAssocID="{352B4C95-DE8D-40CC-B203-AA14F960CA22}" presName="roof" presStyleLbl="dkBgShp" presStyleIdx="0" presStyleCnt="2" custLinFactNeighborX="-15204" custLinFactNeighborY="-65913"/>
      <dgm:spPr/>
    </dgm:pt>
    <dgm:pt modelId="{43CEE214-7A55-4103-815A-F605961D03D3}" type="pres">
      <dgm:prSet presAssocID="{352B4C95-DE8D-40CC-B203-AA14F960CA22}" presName="pillars" presStyleCnt="0"/>
      <dgm:spPr/>
    </dgm:pt>
    <dgm:pt modelId="{6562A96F-42F1-4287-9461-CFAB3CA506E6}" type="pres">
      <dgm:prSet presAssocID="{352B4C95-DE8D-40CC-B203-AA14F960CA22}" presName="pillar1" presStyleLbl="node1" presStyleIdx="0" presStyleCnt="2">
        <dgm:presLayoutVars>
          <dgm:bulletEnabled val="1"/>
        </dgm:presLayoutVars>
      </dgm:prSet>
      <dgm:spPr/>
    </dgm:pt>
    <dgm:pt modelId="{25397338-5405-4735-981C-6BA59244BE58}" type="pres">
      <dgm:prSet presAssocID="{E7391238-189E-40EA-8820-808DFBB4235E}" presName="pillarX" presStyleLbl="node1" presStyleIdx="1" presStyleCnt="2">
        <dgm:presLayoutVars>
          <dgm:bulletEnabled val="1"/>
        </dgm:presLayoutVars>
      </dgm:prSet>
      <dgm:spPr/>
    </dgm:pt>
    <dgm:pt modelId="{809E376E-5245-46FD-9968-69D4838C279D}" type="pres">
      <dgm:prSet presAssocID="{352B4C95-DE8D-40CC-B203-AA14F960CA22}" presName="base" presStyleLbl="dkBgShp" presStyleIdx="1" presStyleCnt="2"/>
      <dgm:spPr/>
    </dgm:pt>
  </dgm:ptLst>
  <dgm:cxnLst>
    <dgm:cxn modelId="{69A27129-5D82-42CC-9852-61DF8CA73AC0}" srcId="{CE8CABFB-C3FD-49AF-BC92-841AB306D608}" destId="{352B4C95-DE8D-40CC-B203-AA14F960CA22}" srcOrd="0" destOrd="0" parTransId="{0683FCAF-FCC3-4C35-ADB0-92B9FB8ABF82}" sibTransId="{7CFE02B2-3716-490B-AAF0-192BD2B56A3A}"/>
    <dgm:cxn modelId="{0E0FC22E-4536-45EB-B309-06CD864C7FD2}" type="presOf" srcId="{3C5BE752-B09F-4E89-AA76-2ABC080EE9BD}" destId="{6562A96F-42F1-4287-9461-CFAB3CA506E6}" srcOrd="0" destOrd="0" presId="urn:microsoft.com/office/officeart/2005/8/layout/hList3"/>
    <dgm:cxn modelId="{0B5D9564-105D-4659-B21A-2275D44B1821}" srcId="{352B4C95-DE8D-40CC-B203-AA14F960CA22}" destId="{E7391238-189E-40EA-8820-808DFBB4235E}" srcOrd="1" destOrd="0" parTransId="{EE505506-D9E4-4D9E-A89B-872208359127}" sibTransId="{21EC982B-7477-4480-904A-D9F73887AB6C}"/>
    <dgm:cxn modelId="{A903E565-18B6-401E-A455-A6CFEF12C925}" srcId="{352B4C95-DE8D-40CC-B203-AA14F960CA22}" destId="{3C5BE752-B09F-4E89-AA76-2ABC080EE9BD}" srcOrd="0" destOrd="0" parTransId="{0ED99DEF-7122-43CB-9479-22B9D95F81A6}" sibTransId="{114C688F-D022-471A-9099-2279A3528439}"/>
    <dgm:cxn modelId="{A5C54778-475C-4EF6-82E8-60F4653D8DAF}" type="presOf" srcId="{352B4C95-DE8D-40CC-B203-AA14F960CA22}" destId="{99EC4F5F-6036-4DE7-9F04-ADE8F82BF287}" srcOrd="0" destOrd="0" presId="urn:microsoft.com/office/officeart/2005/8/layout/hList3"/>
    <dgm:cxn modelId="{2C368DC6-061E-44B5-A199-B892E35769DD}" type="presOf" srcId="{CE8CABFB-C3FD-49AF-BC92-841AB306D608}" destId="{2A3EE4CF-A31E-4352-A170-DCF1F76C9C8F}" srcOrd="0" destOrd="0" presId="urn:microsoft.com/office/officeart/2005/8/layout/hList3"/>
    <dgm:cxn modelId="{459813CA-DEBB-4321-958F-6E6AA763ABCE}" type="presOf" srcId="{E7391238-189E-40EA-8820-808DFBB4235E}" destId="{25397338-5405-4735-981C-6BA59244BE58}" srcOrd="0" destOrd="0" presId="urn:microsoft.com/office/officeart/2005/8/layout/hList3"/>
    <dgm:cxn modelId="{931CE28B-9D90-49CE-95B1-3B19E67E3253}" type="presParOf" srcId="{2A3EE4CF-A31E-4352-A170-DCF1F76C9C8F}" destId="{99EC4F5F-6036-4DE7-9F04-ADE8F82BF287}" srcOrd="0" destOrd="0" presId="urn:microsoft.com/office/officeart/2005/8/layout/hList3"/>
    <dgm:cxn modelId="{86C3FCAE-434A-4D00-8890-4E1867E20D82}" type="presParOf" srcId="{2A3EE4CF-A31E-4352-A170-DCF1F76C9C8F}" destId="{43CEE214-7A55-4103-815A-F605961D03D3}" srcOrd="1" destOrd="0" presId="urn:microsoft.com/office/officeart/2005/8/layout/hList3"/>
    <dgm:cxn modelId="{C70122DC-7CEA-41DB-B4A8-9DF67879524A}" type="presParOf" srcId="{43CEE214-7A55-4103-815A-F605961D03D3}" destId="{6562A96F-42F1-4287-9461-CFAB3CA506E6}" srcOrd="0" destOrd="0" presId="urn:microsoft.com/office/officeart/2005/8/layout/hList3"/>
    <dgm:cxn modelId="{036B62F7-0FD5-48B9-9B27-28C1574FF2D9}" type="presParOf" srcId="{43CEE214-7A55-4103-815A-F605961D03D3}" destId="{25397338-5405-4735-981C-6BA59244BE58}" srcOrd="1" destOrd="0" presId="urn:microsoft.com/office/officeart/2005/8/layout/hList3"/>
    <dgm:cxn modelId="{42122ED4-54E7-41D6-82A0-EFC36DD04654}" type="presParOf" srcId="{2A3EE4CF-A31E-4352-A170-DCF1F76C9C8F}" destId="{809E376E-5245-46FD-9968-69D4838C279D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8CABFB-C3FD-49AF-BC92-841AB306D608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352B4C95-DE8D-40CC-B203-AA14F960CA22}">
      <dgm:prSet phldrT="[Tekst]"/>
      <dgm:spPr/>
      <dgm:t>
        <a:bodyPr/>
        <a:lstStyle/>
        <a:p>
          <a:r>
            <a:rPr lang="nl-NL" dirty="0"/>
            <a:t>Frisdrank automaat</a:t>
          </a:r>
          <a:endParaRPr lang="en-NL" dirty="0"/>
        </a:p>
      </dgm:t>
    </dgm:pt>
    <dgm:pt modelId="{0683FCAF-FCC3-4C35-ADB0-92B9FB8ABF82}" type="parTrans" cxnId="{69A27129-5D82-42CC-9852-61DF8CA73AC0}">
      <dgm:prSet/>
      <dgm:spPr/>
      <dgm:t>
        <a:bodyPr/>
        <a:lstStyle/>
        <a:p>
          <a:endParaRPr lang="en-NL"/>
        </a:p>
      </dgm:t>
    </dgm:pt>
    <dgm:pt modelId="{7CFE02B2-3716-490B-AAF0-192BD2B56A3A}" type="sibTrans" cxnId="{69A27129-5D82-42CC-9852-61DF8CA73AC0}">
      <dgm:prSet/>
      <dgm:spPr/>
      <dgm:t>
        <a:bodyPr/>
        <a:lstStyle/>
        <a:p>
          <a:endParaRPr lang="en-NL"/>
        </a:p>
      </dgm:t>
    </dgm:pt>
    <dgm:pt modelId="{3C5BE752-B09F-4E89-AA76-2ABC080EE9BD}">
      <dgm:prSet phldrT="[Tekst]"/>
      <dgm:spPr/>
      <dgm:t>
        <a:bodyPr/>
        <a:lstStyle/>
        <a:p>
          <a:r>
            <a:rPr lang="nl-NL" dirty="0"/>
            <a:t>Informatie</a:t>
          </a:r>
          <a:endParaRPr lang="en-NL" dirty="0"/>
        </a:p>
      </dgm:t>
    </dgm:pt>
    <dgm:pt modelId="{0ED99DEF-7122-43CB-9479-22B9D95F81A6}" type="parTrans" cxnId="{A903E565-18B6-401E-A455-A6CFEF12C925}">
      <dgm:prSet/>
      <dgm:spPr/>
      <dgm:t>
        <a:bodyPr/>
        <a:lstStyle/>
        <a:p>
          <a:endParaRPr lang="en-NL"/>
        </a:p>
      </dgm:t>
    </dgm:pt>
    <dgm:pt modelId="{114C688F-D022-471A-9099-2279A3528439}" type="sibTrans" cxnId="{A903E565-18B6-401E-A455-A6CFEF12C925}">
      <dgm:prSet/>
      <dgm:spPr/>
      <dgm:t>
        <a:bodyPr/>
        <a:lstStyle/>
        <a:p>
          <a:endParaRPr lang="en-NL"/>
        </a:p>
      </dgm:t>
    </dgm:pt>
    <dgm:pt modelId="{E7391238-189E-40EA-8820-808DFBB4235E}">
      <dgm:prSet phldrT="[Tekst]"/>
      <dgm:spPr/>
      <dgm:t>
        <a:bodyPr/>
        <a:lstStyle/>
        <a:p>
          <a:r>
            <a:rPr lang="nl-NL" dirty="0"/>
            <a:t>Acties</a:t>
          </a:r>
          <a:endParaRPr lang="en-NL" dirty="0"/>
        </a:p>
      </dgm:t>
    </dgm:pt>
    <dgm:pt modelId="{EE505506-D9E4-4D9E-A89B-872208359127}" type="parTrans" cxnId="{0B5D9564-105D-4659-B21A-2275D44B1821}">
      <dgm:prSet/>
      <dgm:spPr/>
      <dgm:t>
        <a:bodyPr/>
        <a:lstStyle/>
        <a:p>
          <a:endParaRPr lang="en-NL"/>
        </a:p>
      </dgm:t>
    </dgm:pt>
    <dgm:pt modelId="{21EC982B-7477-4480-904A-D9F73887AB6C}" type="sibTrans" cxnId="{0B5D9564-105D-4659-B21A-2275D44B1821}">
      <dgm:prSet/>
      <dgm:spPr/>
      <dgm:t>
        <a:bodyPr/>
        <a:lstStyle/>
        <a:p>
          <a:endParaRPr lang="en-NL"/>
        </a:p>
      </dgm:t>
    </dgm:pt>
    <dgm:pt modelId="{2A3EE4CF-A31E-4352-A170-DCF1F76C9C8F}" type="pres">
      <dgm:prSet presAssocID="{CE8CABFB-C3FD-49AF-BC92-841AB306D608}" presName="composite" presStyleCnt="0">
        <dgm:presLayoutVars>
          <dgm:chMax val="1"/>
          <dgm:dir/>
          <dgm:resizeHandles val="exact"/>
        </dgm:presLayoutVars>
      </dgm:prSet>
      <dgm:spPr/>
    </dgm:pt>
    <dgm:pt modelId="{99EC4F5F-6036-4DE7-9F04-ADE8F82BF287}" type="pres">
      <dgm:prSet presAssocID="{352B4C95-DE8D-40CC-B203-AA14F960CA22}" presName="roof" presStyleLbl="dkBgShp" presStyleIdx="0" presStyleCnt="2" custLinFactNeighborX="-15204" custLinFactNeighborY="-65913"/>
      <dgm:spPr/>
    </dgm:pt>
    <dgm:pt modelId="{43CEE214-7A55-4103-815A-F605961D03D3}" type="pres">
      <dgm:prSet presAssocID="{352B4C95-DE8D-40CC-B203-AA14F960CA22}" presName="pillars" presStyleCnt="0"/>
      <dgm:spPr/>
    </dgm:pt>
    <dgm:pt modelId="{6562A96F-42F1-4287-9461-CFAB3CA506E6}" type="pres">
      <dgm:prSet presAssocID="{352B4C95-DE8D-40CC-B203-AA14F960CA22}" presName="pillar1" presStyleLbl="node1" presStyleIdx="0" presStyleCnt="2">
        <dgm:presLayoutVars>
          <dgm:bulletEnabled val="1"/>
        </dgm:presLayoutVars>
      </dgm:prSet>
      <dgm:spPr/>
    </dgm:pt>
    <dgm:pt modelId="{25397338-5405-4735-981C-6BA59244BE58}" type="pres">
      <dgm:prSet presAssocID="{E7391238-189E-40EA-8820-808DFBB4235E}" presName="pillarX" presStyleLbl="node1" presStyleIdx="1" presStyleCnt="2">
        <dgm:presLayoutVars>
          <dgm:bulletEnabled val="1"/>
        </dgm:presLayoutVars>
      </dgm:prSet>
      <dgm:spPr/>
    </dgm:pt>
    <dgm:pt modelId="{809E376E-5245-46FD-9968-69D4838C279D}" type="pres">
      <dgm:prSet presAssocID="{352B4C95-DE8D-40CC-B203-AA14F960CA22}" presName="base" presStyleLbl="dkBgShp" presStyleIdx="1" presStyleCnt="2"/>
      <dgm:spPr/>
    </dgm:pt>
  </dgm:ptLst>
  <dgm:cxnLst>
    <dgm:cxn modelId="{69A27129-5D82-42CC-9852-61DF8CA73AC0}" srcId="{CE8CABFB-C3FD-49AF-BC92-841AB306D608}" destId="{352B4C95-DE8D-40CC-B203-AA14F960CA22}" srcOrd="0" destOrd="0" parTransId="{0683FCAF-FCC3-4C35-ADB0-92B9FB8ABF82}" sibTransId="{7CFE02B2-3716-490B-AAF0-192BD2B56A3A}"/>
    <dgm:cxn modelId="{0E0FC22E-4536-45EB-B309-06CD864C7FD2}" type="presOf" srcId="{3C5BE752-B09F-4E89-AA76-2ABC080EE9BD}" destId="{6562A96F-42F1-4287-9461-CFAB3CA506E6}" srcOrd="0" destOrd="0" presId="urn:microsoft.com/office/officeart/2005/8/layout/hList3"/>
    <dgm:cxn modelId="{0B5D9564-105D-4659-B21A-2275D44B1821}" srcId="{352B4C95-DE8D-40CC-B203-AA14F960CA22}" destId="{E7391238-189E-40EA-8820-808DFBB4235E}" srcOrd="1" destOrd="0" parTransId="{EE505506-D9E4-4D9E-A89B-872208359127}" sibTransId="{21EC982B-7477-4480-904A-D9F73887AB6C}"/>
    <dgm:cxn modelId="{A903E565-18B6-401E-A455-A6CFEF12C925}" srcId="{352B4C95-DE8D-40CC-B203-AA14F960CA22}" destId="{3C5BE752-B09F-4E89-AA76-2ABC080EE9BD}" srcOrd="0" destOrd="0" parTransId="{0ED99DEF-7122-43CB-9479-22B9D95F81A6}" sibTransId="{114C688F-D022-471A-9099-2279A3528439}"/>
    <dgm:cxn modelId="{A5C54778-475C-4EF6-82E8-60F4653D8DAF}" type="presOf" srcId="{352B4C95-DE8D-40CC-B203-AA14F960CA22}" destId="{99EC4F5F-6036-4DE7-9F04-ADE8F82BF287}" srcOrd="0" destOrd="0" presId="urn:microsoft.com/office/officeart/2005/8/layout/hList3"/>
    <dgm:cxn modelId="{2C368DC6-061E-44B5-A199-B892E35769DD}" type="presOf" srcId="{CE8CABFB-C3FD-49AF-BC92-841AB306D608}" destId="{2A3EE4CF-A31E-4352-A170-DCF1F76C9C8F}" srcOrd="0" destOrd="0" presId="urn:microsoft.com/office/officeart/2005/8/layout/hList3"/>
    <dgm:cxn modelId="{459813CA-DEBB-4321-958F-6E6AA763ABCE}" type="presOf" srcId="{E7391238-189E-40EA-8820-808DFBB4235E}" destId="{25397338-5405-4735-981C-6BA59244BE58}" srcOrd="0" destOrd="0" presId="urn:microsoft.com/office/officeart/2005/8/layout/hList3"/>
    <dgm:cxn modelId="{931CE28B-9D90-49CE-95B1-3B19E67E3253}" type="presParOf" srcId="{2A3EE4CF-A31E-4352-A170-DCF1F76C9C8F}" destId="{99EC4F5F-6036-4DE7-9F04-ADE8F82BF287}" srcOrd="0" destOrd="0" presId="urn:microsoft.com/office/officeart/2005/8/layout/hList3"/>
    <dgm:cxn modelId="{86C3FCAE-434A-4D00-8890-4E1867E20D82}" type="presParOf" srcId="{2A3EE4CF-A31E-4352-A170-DCF1F76C9C8F}" destId="{43CEE214-7A55-4103-815A-F605961D03D3}" srcOrd="1" destOrd="0" presId="urn:microsoft.com/office/officeart/2005/8/layout/hList3"/>
    <dgm:cxn modelId="{C70122DC-7CEA-41DB-B4A8-9DF67879524A}" type="presParOf" srcId="{43CEE214-7A55-4103-815A-F605961D03D3}" destId="{6562A96F-42F1-4287-9461-CFAB3CA506E6}" srcOrd="0" destOrd="0" presId="urn:microsoft.com/office/officeart/2005/8/layout/hList3"/>
    <dgm:cxn modelId="{036B62F7-0FD5-48B9-9B27-28C1574FF2D9}" type="presParOf" srcId="{43CEE214-7A55-4103-815A-F605961D03D3}" destId="{25397338-5405-4735-981C-6BA59244BE58}" srcOrd="1" destOrd="0" presId="urn:microsoft.com/office/officeart/2005/8/layout/hList3"/>
    <dgm:cxn modelId="{42122ED4-54E7-41D6-82A0-EFC36DD04654}" type="presParOf" srcId="{2A3EE4CF-A31E-4352-A170-DCF1F76C9C8F}" destId="{809E376E-5245-46FD-9968-69D4838C279D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8CABFB-C3FD-49AF-BC92-841AB306D608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352B4C95-DE8D-40CC-B203-AA14F960CA22}">
      <dgm:prSet phldrT="[Tekst]"/>
      <dgm:spPr/>
      <dgm:t>
        <a:bodyPr/>
        <a:lstStyle/>
        <a:p>
          <a:r>
            <a:rPr lang="nl-NL" dirty="0"/>
            <a:t>Vervoersmiddel</a:t>
          </a:r>
          <a:endParaRPr lang="en-NL" dirty="0"/>
        </a:p>
      </dgm:t>
    </dgm:pt>
    <dgm:pt modelId="{0683FCAF-FCC3-4C35-ADB0-92B9FB8ABF82}" type="parTrans" cxnId="{69A27129-5D82-42CC-9852-61DF8CA73AC0}">
      <dgm:prSet/>
      <dgm:spPr/>
      <dgm:t>
        <a:bodyPr/>
        <a:lstStyle/>
        <a:p>
          <a:endParaRPr lang="en-NL"/>
        </a:p>
      </dgm:t>
    </dgm:pt>
    <dgm:pt modelId="{7CFE02B2-3716-490B-AAF0-192BD2B56A3A}" type="sibTrans" cxnId="{69A27129-5D82-42CC-9852-61DF8CA73AC0}">
      <dgm:prSet/>
      <dgm:spPr/>
      <dgm:t>
        <a:bodyPr/>
        <a:lstStyle/>
        <a:p>
          <a:endParaRPr lang="en-NL"/>
        </a:p>
      </dgm:t>
    </dgm:pt>
    <dgm:pt modelId="{3C5BE752-B09F-4E89-AA76-2ABC080EE9BD}">
      <dgm:prSet phldrT="[Tekst]"/>
      <dgm:spPr/>
      <dgm:t>
        <a:bodyPr/>
        <a:lstStyle/>
        <a:p>
          <a:r>
            <a:rPr lang="nl-NL" dirty="0"/>
            <a:t>Informatie</a:t>
          </a:r>
          <a:endParaRPr lang="en-NL" dirty="0"/>
        </a:p>
      </dgm:t>
    </dgm:pt>
    <dgm:pt modelId="{0ED99DEF-7122-43CB-9479-22B9D95F81A6}" type="parTrans" cxnId="{A903E565-18B6-401E-A455-A6CFEF12C925}">
      <dgm:prSet/>
      <dgm:spPr/>
      <dgm:t>
        <a:bodyPr/>
        <a:lstStyle/>
        <a:p>
          <a:endParaRPr lang="en-NL"/>
        </a:p>
      </dgm:t>
    </dgm:pt>
    <dgm:pt modelId="{114C688F-D022-471A-9099-2279A3528439}" type="sibTrans" cxnId="{A903E565-18B6-401E-A455-A6CFEF12C925}">
      <dgm:prSet/>
      <dgm:spPr/>
      <dgm:t>
        <a:bodyPr/>
        <a:lstStyle/>
        <a:p>
          <a:endParaRPr lang="en-NL"/>
        </a:p>
      </dgm:t>
    </dgm:pt>
    <dgm:pt modelId="{E421C60C-B8BE-4DD3-B276-AD7740199AC4}">
      <dgm:prSet phldrT="[Tekst]"/>
      <dgm:spPr/>
      <dgm:t>
        <a:bodyPr/>
        <a:lstStyle/>
        <a:p>
          <a:r>
            <a:rPr lang="nl-NL" dirty="0"/>
            <a:t>Kleur</a:t>
          </a:r>
          <a:endParaRPr lang="en-NL" dirty="0"/>
        </a:p>
      </dgm:t>
    </dgm:pt>
    <dgm:pt modelId="{5AD372D4-8AAF-4360-95D3-FD1623B4AAB3}" type="parTrans" cxnId="{DDAD9127-A094-453D-9A6F-055D67093567}">
      <dgm:prSet/>
      <dgm:spPr/>
      <dgm:t>
        <a:bodyPr/>
        <a:lstStyle/>
        <a:p>
          <a:endParaRPr lang="en-NL"/>
        </a:p>
      </dgm:t>
    </dgm:pt>
    <dgm:pt modelId="{C1EE6990-C2FD-47EC-99FC-9247F5D06C6B}" type="sibTrans" cxnId="{DDAD9127-A094-453D-9A6F-055D67093567}">
      <dgm:prSet/>
      <dgm:spPr/>
      <dgm:t>
        <a:bodyPr/>
        <a:lstStyle/>
        <a:p>
          <a:endParaRPr lang="en-NL"/>
        </a:p>
      </dgm:t>
    </dgm:pt>
    <dgm:pt modelId="{E8A53460-1BEF-4BC7-988D-E155B7FD5932}">
      <dgm:prSet phldrT="[Tekst]"/>
      <dgm:spPr/>
      <dgm:t>
        <a:bodyPr/>
        <a:lstStyle/>
        <a:p>
          <a:r>
            <a:rPr lang="nl-NL" dirty="0"/>
            <a:t>Acties</a:t>
          </a:r>
          <a:endParaRPr lang="en-NL" dirty="0"/>
        </a:p>
      </dgm:t>
    </dgm:pt>
    <dgm:pt modelId="{F7DD0FD9-D8A0-4879-AC8A-F662C9EC3BAF}" type="parTrans" cxnId="{30683EAE-5F41-4115-9F9B-9399C3BE3531}">
      <dgm:prSet/>
      <dgm:spPr/>
      <dgm:t>
        <a:bodyPr/>
        <a:lstStyle/>
        <a:p>
          <a:endParaRPr lang="en-NL"/>
        </a:p>
      </dgm:t>
    </dgm:pt>
    <dgm:pt modelId="{36E20B69-83C1-4561-8686-697B86B4596D}" type="sibTrans" cxnId="{30683EAE-5F41-4115-9F9B-9399C3BE3531}">
      <dgm:prSet/>
      <dgm:spPr/>
      <dgm:t>
        <a:bodyPr/>
        <a:lstStyle/>
        <a:p>
          <a:endParaRPr lang="en-NL"/>
        </a:p>
      </dgm:t>
    </dgm:pt>
    <dgm:pt modelId="{27746531-FF45-4E5A-947A-92DB3C611F62}">
      <dgm:prSet phldrT="[Tekst]"/>
      <dgm:spPr/>
      <dgm:t>
        <a:bodyPr/>
        <a:lstStyle/>
        <a:p>
          <a:r>
            <a:rPr lang="nl-NL" dirty="0"/>
            <a:t>Fabrikant</a:t>
          </a:r>
          <a:endParaRPr lang="en-NL" dirty="0"/>
        </a:p>
      </dgm:t>
    </dgm:pt>
    <dgm:pt modelId="{E53F2767-B867-4DCA-8FC5-6BE47109013D}" type="parTrans" cxnId="{77A273D4-F966-4CF8-AFB0-0D9AE74B4F79}">
      <dgm:prSet/>
      <dgm:spPr/>
      <dgm:t>
        <a:bodyPr/>
        <a:lstStyle/>
        <a:p>
          <a:endParaRPr lang="en-NL"/>
        </a:p>
      </dgm:t>
    </dgm:pt>
    <dgm:pt modelId="{D30711A8-4093-44C2-B0FE-A6C34BD07CD2}" type="sibTrans" cxnId="{77A273D4-F966-4CF8-AFB0-0D9AE74B4F79}">
      <dgm:prSet/>
      <dgm:spPr/>
      <dgm:t>
        <a:bodyPr/>
        <a:lstStyle/>
        <a:p>
          <a:endParaRPr lang="en-NL"/>
        </a:p>
      </dgm:t>
    </dgm:pt>
    <dgm:pt modelId="{3BD669A2-0A4A-4A19-B330-2264D8638F98}">
      <dgm:prSet phldrT="[Tekst]"/>
      <dgm:spPr/>
      <dgm:t>
        <a:bodyPr/>
        <a:lstStyle/>
        <a:p>
          <a:r>
            <a:rPr lang="nl-NL" dirty="0"/>
            <a:t>Berijden</a:t>
          </a:r>
          <a:endParaRPr lang="en-NL" dirty="0"/>
        </a:p>
      </dgm:t>
    </dgm:pt>
    <dgm:pt modelId="{1B3BF5F6-6B6A-49A4-89BE-BBF23510B709}" type="parTrans" cxnId="{CDBA05CB-5D2D-4ED1-B795-D44433EE6AA6}">
      <dgm:prSet/>
      <dgm:spPr/>
      <dgm:t>
        <a:bodyPr/>
        <a:lstStyle/>
        <a:p>
          <a:endParaRPr lang="en-NL"/>
        </a:p>
      </dgm:t>
    </dgm:pt>
    <dgm:pt modelId="{1226030C-35EF-4EA5-B812-76A3358A9471}" type="sibTrans" cxnId="{CDBA05CB-5D2D-4ED1-B795-D44433EE6AA6}">
      <dgm:prSet/>
      <dgm:spPr/>
      <dgm:t>
        <a:bodyPr/>
        <a:lstStyle/>
        <a:p>
          <a:endParaRPr lang="en-NL"/>
        </a:p>
      </dgm:t>
    </dgm:pt>
    <dgm:pt modelId="{F9FD51B5-8C11-4450-96E0-89071760D4C3}">
      <dgm:prSet phldrT="[Tekst]"/>
      <dgm:spPr/>
      <dgm:t>
        <a:bodyPr/>
        <a:lstStyle/>
        <a:p>
          <a:r>
            <a:rPr lang="nl-NL" dirty="0" err="1"/>
            <a:t>SnelheidPlus</a:t>
          </a:r>
          <a:endParaRPr lang="en-NL" dirty="0"/>
        </a:p>
      </dgm:t>
    </dgm:pt>
    <dgm:pt modelId="{A22F060C-1A80-48E0-86F3-41DC075398D8}" type="parTrans" cxnId="{B800BD4F-D6C6-4F5E-87A2-A0E98446ABEB}">
      <dgm:prSet/>
      <dgm:spPr/>
      <dgm:t>
        <a:bodyPr/>
        <a:lstStyle/>
        <a:p>
          <a:endParaRPr lang="en-NL"/>
        </a:p>
      </dgm:t>
    </dgm:pt>
    <dgm:pt modelId="{4F3EC54D-EFD6-47F8-8F8F-9A74A2E02952}" type="sibTrans" cxnId="{B800BD4F-D6C6-4F5E-87A2-A0E98446ABEB}">
      <dgm:prSet/>
      <dgm:spPr/>
      <dgm:t>
        <a:bodyPr/>
        <a:lstStyle/>
        <a:p>
          <a:endParaRPr lang="en-NL"/>
        </a:p>
      </dgm:t>
    </dgm:pt>
    <dgm:pt modelId="{C75E9AE2-FA54-4CD5-A106-F7C8D8BF35B6}">
      <dgm:prSet phldrT="[Tekst]"/>
      <dgm:spPr/>
      <dgm:t>
        <a:bodyPr/>
        <a:lstStyle/>
        <a:p>
          <a:r>
            <a:rPr lang="nl-NL" dirty="0"/>
            <a:t>Snelheid</a:t>
          </a:r>
          <a:endParaRPr lang="en-NL" dirty="0"/>
        </a:p>
      </dgm:t>
    </dgm:pt>
    <dgm:pt modelId="{30F4313F-B0EE-445B-9274-628C5E2EB90C}" type="parTrans" cxnId="{FA507F7B-C764-442B-A08F-C59442AAAF74}">
      <dgm:prSet/>
      <dgm:spPr/>
      <dgm:t>
        <a:bodyPr/>
        <a:lstStyle/>
        <a:p>
          <a:endParaRPr lang="en-NL"/>
        </a:p>
      </dgm:t>
    </dgm:pt>
    <dgm:pt modelId="{E8862B2C-D94E-482A-A588-C08AFCB7A720}" type="sibTrans" cxnId="{FA507F7B-C764-442B-A08F-C59442AAAF74}">
      <dgm:prSet/>
      <dgm:spPr/>
      <dgm:t>
        <a:bodyPr/>
        <a:lstStyle/>
        <a:p>
          <a:endParaRPr lang="en-NL"/>
        </a:p>
      </dgm:t>
    </dgm:pt>
    <dgm:pt modelId="{5F47731F-49B2-42E2-81CC-F58DBDA10BC3}">
      <dgm:prSet phldrT="[Tekst]"/>
      <dgm:spPr/>
      <dgm:t>
        <a:bodyPr/>
        <a:lstStyle/>
        <a:p>
          <a:r>
            <a:rPr lang="nl-NL" dirty="0" err="1"/>
            <a:t>SnelheidMin</a:t>
          </a:r>
          <a:endParaRPr lang="en-NL" dirty="0"/>
        </a:p>
      </dgm:t>
    </dgm:pt>
    <dgm:pt modelId="{69116B2C-3AEE-46AC-8BE4-E948F4CF6715}" type="sibTrans" cxnId="{5A67F625-B35C-4ACE-AF83-AB182AC9055D}">
      <dgm:prSet/>
      <dgm:spPr/>
      <dgm:t>
        <a:bodyPr/>
        <a:lstStyle/>
        <a:p>
          <a:endParaRPr lang="en-NL"/>
        </a:p>
      </dgm:t>
    </dgm:pt>
    <dgm:pt modelId="{8C03931A-4C84-446C-B8A6-1458E394E861}" type="parTrans" cxnId="{5A67F625-B35C-4ACE-AF83-AB182AC9055D}">
      <dgm:prSet/>
      <dgm:spPr/>
      <dgm:t>
        <a:bodyPr/>
        <a:lstStyle/>
        <a:p>
          <a:endParaRPr lang="en-NL"/>
        </a:p>
      </dgm:t>
    </dgm:pt>
    <dgm:pt modelId="{01652366-4B4F-4740-8FE5-9F57E6DD8812}">
      <dgm:prSet phldrT="[Tekst]"/>
      <dgm:spPr/>
      <dgm:t>
        <a:bodyPr/>
        <a:lstStyle/>
        <a:p>
          <a:r>
            <a:rPr lang="nl-NL" dirty="0"/>
            <a:t>Wielen</a:t>
          </a:r>
          <a:endParaRPr lang="en-NL" dirty="0"/>
        </a:p>
      </dgm:t>
    </dgm:pt>
    <dgm:pt modelId="{4037FEB1-E9C7-4717-AE62-B1286957806B}" type="parTrans" cxnId="{C3DB5E68-40D2-490C-88BF-BBC9820AC2EB}">
      <dgm:prSet/>
      <dgm:spPr/>
      <dgm:t>
        <a:bodyPr/>
        <a:lstStyle/>
        <a:p>
          <a:endParaRPr lang="en-NL"/>
        </a:p>
      </dgm:t>
    </dgm:pt>
    <dgm:pt modelId="{379459A5-9F19-49D9-A1D7-D97A180E48CB}" type="sibTrans" cxnId="{C3DB5E68-40D2-490C-88BF-BBC9820AC2EB}">
      <dgm:prSet/>
      <dgm:spPr/>
      <dgm:t>
        <a:bodyPr/>
        <a:lstStyle/>
        <a:p>
          <a:endParaRPr lang="en-NL"/>
        </a:p>
      </dgm:t>
    </dgm:pt>
    <dgm:pt modelId="{2A3EE4CF-A31E-4352-A170-DCF1F76C9C8F}" type="pres">
      <dgm:prSet presAssocID="{CE8CABFB-C3FD-49AF-BC92-841AB306D608}" presName="composite" presStyleCnt="0">
        <dgm:presLayoutVars>
          <dgm:chMax val="1"/>
          <dgm:dir/>
          <dgm:resizeHandles val="exact"/>
        </dgm:presLayoutVars>
      </dgm:prSet>
      <dgm:spPr/>
    </dgm:pt>
    <dgm:pt modelId="{99EC4F5F-6036-4DE7-9F04-ADE8F82BF287}" type="pres">
      <dgm:prSet presAssocID="{352B4C95-DE8D-40CC-B203-AA14F960CA22}" presName="roof" presStyleLbl="dkBgShp" presStyleIdx="0" presStyleCnt="2" custLinFactNeighborX="-15204" custLinFactNeighborY="-65913"/>
      <dgm:spPr/>
    </dgm:pt>
    <dgm:pt modelId="{43CEE214-7A55-4103-815A-F605961D03D3}" type="pres">
      <dgm:prSet presAssocID="{352B4C95-DE8D-40CC-B203-AA14F960CA22}" presName="pillars" presStyleCnt="0"/>
      <dgm:spPr/>
    </dgm:pt>
    <dgm:pt modelId="{6562A96F-42F1-4287-9461-CFAB3CA506E6}" type="pres">
      <dgm:prSet presAssocID="{352B4C95-DE8D-40CC-B203-AA14F960CA22}" presName="pillar1" presStyleLbl="node1" presStyleIdx="0" presStyleCnt="2">
        <dgm:presLayoutVars>
          <dgm:bulletEnabled val="1"/>
        </dgm:presLayoutVars>
      </dgm:prSet>
      <dgm:spPr/>
    </dgm:pt>
    <dgm:pt modelId="{1C63B05A-33C3-4E00-9D24-37C68F249DF0}" type="pres">
      <dgm:prSet presAssocID="{E8A53460-1BEF-4BC7-988D-E155B7FD5932}" presName="pillarX" presStyleLbl="node1" presStyleIdx="1" presStyleCnt="2">
        <dgm:presLayoutVars>
          <dgm:bulletEnabled val="1"/>
        </dgm:presLayoutVars>
      </dgm:prSet>
      <dgm:spPr/>
    </dgm:pt>
    <dgm:pt modelId="{809E376E-5245-46FD-9968-69D4838C279D}" type="pres">
      <dgm:prSet presAssocID="{352B4C95-DE8D-40CC-B203-AA14F960CA22}" presName="base" presStyleLbl="dkBgShp" presStyleIdx="1" presStyleCnt="2"/>
      <dgm:spPr/>
    </dgm:pt>
  </dgm:ptLst>
  <dgm:cxnLst>
    <dgm:cxn modelId="{24D5B31C-A0D1-4802-91FC-9DA24AAA5D93}" type="presOf" srcId="{E421C60C-B8BE-4DD3-B276-AD7740199AC4}" destId="{6562A96F-42F1-4287-9461-CFAB3CA506E6}" srcOrd="0" destOrd="1" presId="urn:microsoft.com/office/officeart/2005/8/layout/hList3"/>
    <dgm:cxn modelId="{5A67F625-B35C-4ACE-AF83-AB182AC9055D}" srcId="{E8A53460-1BEF-4BC7-988D-E155B7FD5932}" destId="{5F47731F-49B2-42E2-81CC-F58DBDA10BC3}" srcOrd="2" destOrd="0" parTransId="{8C03931A-4C84-446C-B8A6-1458E394E861}" sibTransId="{69116B2C-3AEE-46AC-8BE4-E948F4CF6715}"/>
    <dgm:cxn modelId="{DDAD9127-A094-453D-9A6F-055D67093567}" srcId="{3C5BE752-B09F-4E89-AA76-2ABC080EE9BD}" destId="{E421C60C-B8BE-4DD3-B276-AD7740199AC4}" srcOrd="0" destOrd="0" parTransId="{5AD372D4-8AAF-4360-95D3-FD1623B4AAB3}" sibTransId="{C1EE6990-C2FD-47EC-99FC-9247F5D06C6B}"/>
    <dgm:cxn modelId="{69A27129-5D82-42CC-9852-61DF8CA73AC0}" srcId="{CE8CABFB-C3FD-49AF-BC92-841AB306D608}" destId="{352B4C95-DE8D-40CC-B203-AA14F960CA22}" srcOrd="0" destOrd="0" parTransId="{0683FCAF-FCC3-4C35-ADB0-92B9FB8ABF82}" sibTransId="{7CFE02B2-3716-490B-AAF0-192BD2B56A3A}"/>
    <dgm:cxn modelId="{0E0FC22E-4536-45EB-B309-06CD864C7FD2}" type="presOf" srcId="{3C5BE752-B09F-4E89-AA76-2ABC080EE9BD}" destId="{6562A96F-42F1-4287-9461-CFAB3CA506E6}" srcOrd="0" destOrd="0" presId="urn:microsoft.com/office/officeart/2005/8/layout/hList3"/>
    <dgm:cxn modelId="{919A0E3C-613E-4C38-998B-F24BCF715360}" type="presOf" srcId="{5F47731F-49B2-42E2-81CC-F58DBDA10BC3}" destId="{1C63B05A-33C3-4E00-9D24-37C68F249DF0}" srcOrd="0" destOrd="3" presId="urn:microsoft.com/office/officeart/2005/8/layout/hList3"/>
    <dgm:cxn modelId="{6E1F2E61-0A1C-4414-88E9-0D3047D5A5D6}" type="presOf" srcId="{C75E9AE2-FA54-4CD5-A106-F7C8D8BF35B6}" destId="{6562A96F-42F1-4287-9461-CFAB3CA506E6}" srcOrd="0" destOrd="3" presId="urn:microsoft.com/office/officeart/2005/8/layout/hList3"/>
    <dgm:cxn modelId="{A903E565-18B6-401E-A455-A6CFEF12C925}" srcId="{352B4C95-DE8D-40CC-B203-AA14F960CA22}" destId="{3C5BE752-B09F-4E89-AA76-2ABC080EE9BD}" srcOrd="0" destOrd="0" parTransId="{0ED99DEF-7122-43CB-9479-22B9D95F81A6}" sibTransId="{114C688F-D022-471A-9099-2279A3528439}"/>
    <dgm:cxn modelId="{C3DB5E68-40D2-490C-88BF-BBC9820AC2EB}" srcId="{3C5BE752-B09F-4E89-AA76-2ABC080EE9BD}" destId="{01652366-4B4F-4740-8FE5-9F57E6DD8812}" srcOrd="3" destOrd="0" parTransId="{4037FEB1-E9C7-4717-AE62-B1286957806B}" sibTransId="{379459A5-9F19-49D9-A1D7-D97A180E48CB}"/>
    <dgm:cxn modelId="{B800BD4F-D6C6-4F5E-87A2-A0E98446ABEB}" srcId="{E8A53460-1BEF-4BC7-988D-E155B7FD5932}" destId="{F9FD51B5-8C11-4450-96E0-89071760D4C3}" srcOrd="1" destOrd="0" parTransId="{A22F060C-1A80-48E0-86F3-41DC075398D8}" sibTransId="{4F3EC54D-EFD6-47F8-8F8F-9A74A2E02952}"/>
    <dgm:cxn modelId="{FB0D8373-EF78-4008-A8C1-246B9D449872}" type="presOf" srcId="{01652366-4B4F-4740-8FE5-9F57E6DD8812}" destId="{6562A96F-42F1-4287-9461-CFAB3CA506E6}" srcOrd="0" destOrd="4" presId="urn:microsoft.com/office/officeart/2005/8/layout/hList3"/>
    <dgm:cxn modelId="{A5C54778-475C-4EF6-82E8-60F4653D8DAF}" type="presOf" srcId="{352B4C95-DE8D-40CC-B203-AA14F960CA22}" destId="{99EC4F5F-6036-4DE7-9F04-ADE8F82BF287}" srcOrd="0" destOrd="0" presId="urn:microsoft.com/office/officeart/2005/8/layout/hList3"/>
    <dgm:cxn modelId="{FA507F7B-C764-442B-A08F-C59442AAAF74}" srcId="{3C5BE752-B09F-4E89-AA76-2ABC080EE9BD}" destId="{C75E9AE2-FA54-4CD5-A106-F7C8D8BF35B6}" srcOrd="2" destOrd="0" parTransId="{30F4313F-B0EE-445B-9274-628C5E2EB90C}" sibTransId="{E8862B2C-D94E-482A-A588-C08AFCB7A720}"/>
    <dgm:cxn modelId="{8E9F4F8B-FDC5-479B-A694-B6A357B10AE9}" type="presOf" srcId="{F9FD51B5-8C11-4450-96E0-89071760D4C3}" destId="{1C63B05A-33C3-4E00-9D24-37C68F249DF0}" srcOrd="0" destOrd="2" presId="urn:microsoft.com/office/officeart/2005/8/layout/hList3"/>
    <dgm:cxn modelId="{0A966E92-760F-445D-8620-B9EBDD37E340}" type="presOf" srcId="{3BD669A2-0A4A-4A19-B330-2264D8638F98}" destId="{1C63B05A-33C3-4E00-9D24-37C68F249DF0}" srcOrd="0" destOrd="1" presId="urn:microsoft.com/office/officeart/2005/8/layout/hList3"/>
    <dgm:cxn modelId="{9427B696-596C-44F2-94BF-A48D14D137CD}" type="presOf" srcId="{E8A53460-1BEF-4BC7-988D-E155B7FD5932}" destId="{1C63B05A-33C3-4E00-9D24-37C68F249DF0}" srcOrd="0" destOrd="0" presId="urn:microsoft.com/office/officeart/2005/8/layout/hList3"/>
    <dgm:cxn modelId="{30683EAE-5F41-4115-9F9B-9399C3BE3531}" srcId="{352B4C95-DE8D-40CC-B203-AA14F960CA22}" destId="{E8A53460-1BEF-4BC7-988D-E155B7FD5932}" srcOrd="1" destOrd="0" parTransId="{F7DD0FD9-D8A0-4879-AC8A-F662C9EC3BAF}" sibTransId="{36E20B69-83C1-4561-8686-697B86B4596D}"/>
    <dgm:cxn modelId="{138AC8B4-4910-49E2-AD46-526557090AA5}" type="presOf" srcId="{27746531-FF45-4E5A-947A-92DB3C611F62}" destId="{6562A96F-42F1-4287-9461-CFAB3CA506E6}" srcOrd="0" destOrd="2" presId="urn:microsoft.com/office/officeart/2005/8/layout/hList3"/>
    <dgm:cxn modelId="{2C368DC6-061E-44B5-A199-B892E35769DD}" type="presOf" srcId="{CE8CABFB-C3FD-49AF-BC92-841AB306D608}" destId="{2A3EE4CF-A31E-4352-A170-DCF1F76C9C8F}" srcOrd="0" destOrd="0" presId="urn:microsoft.com/office/officeart/2005/8/layout/hList3"/>
    <dgm:cxn modelId="{CDBA05CB-5D2D-4ED1-B795-D44433EE6AA6}" srcId="{E8A53460-1BEF-4BC7-988D-E155B7FD5932}" destId="{3BD669A2-0A4A-4A19-B330-2264D8638F98}" srcOrd="0" destOrd="0" parTransId="{1B3BF5F6-6B6A-49A4-89BE-BBF23510B709}" sibTransId="{1226030C-35EF-4EA5-B812-76A3358A9471}"/>
    <dgm:cxn modelId="{77A273D4-F966-4CF8-AFB0-0D9AE74B4F79}" srcId="{3C5BE752-B09F-4E89-AA76-2ABC080EE9BD}" destId="{27746531-FF45-4E5A-947A-92DB3C611F62}" srcOrd="1" destOrd="0" parTransId="{E53F2767-B867-4DCA-8FC5-6BE47109013D}" sibTransId="{D30711A8-4093-44C2-B0FE-A6C34BD07CD2}"/>
    <dgm:cxn modelId="{931CE28B-9D90-49CE-95B1-3B19E67E3253}" type="presParOf" srcId="{2A3EE4CF-A31E-4352-A170-DCF1F76C9C8F}" destId="{99EC4F5F-6036-4DE7-9F04-ADE8F82BF287}" srcOrd="0" destOrd="0" presId="urn:microsoft.com/office/officeart/2005/8/layout/hList3"/>
    <dgm:cxn modelId="{86C3FCAE-434A-4D00-8890-4E1867E20D82}" type="presParOf" srcId="{2A3EE4CF-A31E-4352-A170-DCF1F76C9C8F}" destId="{43CEE214-7A55-4103-815A-F605961D03D3}" srcOrd="1" destOrd="0" presId="urn:microsoft.com/office/officeart/2005/8/layout/hList3"/>
    <dgm:cxn modelId="{C70122DC-7CEA-41DB-B4A8-9DF67879524A}" type="presParOf" srcId="{43CEE214-7A55-4103-815A-F605961D03D3}" destId="{6562A96F-42F1-4287-9461-CFAB3CA506E6}" srcOrd="0" destOrd="0" presId="urn:microsoft.com/office/officeart/2005/8/layout/hList3"/>
    <dgm:cxn modelId="{E68BA547-1758-42E1-A3DB-44940D361026}" type="presParOf" srcId="{43CEE214-7A55-4103-815A-F605961D03D3}" destId="{1C63B05A-33C3-4E00-9D24-37C68F249DF0}" srcOrd="1" destOrd="0" presId="urn:microsoft.com/office/officeart/2005/8/layout/hList3"/>
    <dgm:cxn modelId="{42122ED4-54E7-41D6-82A0-EFC36DD04654}" type="presParOf" srcId="{2A3EE4CF-A31E-4352-A170-DCF1F76C9C8F}" destId="{809E376E-5245-46FD-9968-69D4838C279D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E8CABFB-C3FD-49AF-BC92-841AB306D608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352B4C95-DE8D-40CC-B203-AA14F960CA22}">
      <dgm:prSet phldrT="[Tekst]"/>
      <dgm:spPr/>
      <dgm:t>
        <a:bodyPr/>
        <a:lstStyle/>
        <a:p>
          <a:r>
            <a:rPr lang="nl-NL" dirty="0"/>
            <a:t>Auto</a:t>
          </a:r>
          <a:endParaRPr lang="en-NL" dirty="0"/>
        </a:p>
      </dgm:t>
    </dgm:pt>
    <dgm:pt modelId="{0683FCAF-FCC3-4C35-ADB0-92B9FB8ABF82}" type="parTrans" cxnId="{69A27129-5D82-42CC-9852-61DF8CA73AC0}">
      <dgm:prSet/>
      <dgm:spPr/>
      <dgm:t>
        <a:bodyPr/>
        <a:lstStyle/>
        <a:p>
          <a:endParaRPr lang="en-NL"/>
        </a:p>
      </dgm:t>
    </dgm:pt>
    <dgm:pt modelId="{7CFE02B2-3716-490B-AAF0-192BD2B56A3A}" type="sibTrans" cxnId="{69A27129-5D82-42CC-9852-61DF8CA73AC0}">
      <dgm:prSet/>
      <dgm:spPr/>
      <dgm:t>
        <a:bodyPr/>
        <a:lstStyle/>
        <a:p>
          <a:endParaRPr lang="en-NL"/>
        </a:p>
      </dgm:t>
    </dgm:pt>
    <dgm:pt modelId="{3C5BE752-B09F-4E89-AA76-2ABC080EE9BD}">
      <dgm:prSet phldrT="[Tekst]"/>
      <dgm:spPr/>
      <dgm:t>
        <a:bodyPr/>
        <a:lstStyle/>
        <a:p>
          <a:r>
            <a:rPr lang="nl-NL" dirty="0"/>
            <a:t>Informatie</a:t>
          </a:r>
          <a:endParaRPr lang="en-NL" dirty="0"/>
        </a:p>
      </dgm:t>
    </dgm:pt>
    <dgm:pt modelId="{0ED99DEF-7122-43CB-9479-22B9D95F81A6}" type="parTrans" cxnId="{A903E565-18B6-401E-A455-A6CFEF12C925}">
      <dgm:prSet/>
      <dgm:spPr/>
      <dgm:t>
        <a:bodyPr/>
        <a:lstStyle/>
        <a:p>
          <a:endParaRPr lang="en-NL"/>
        </a:p>
      </dgm:t>
    </dgm:pt>
    <dgm:pt modelId="{114C688F-D022-471A-9099-2279A3528439}" type="sibTrans" cxnId="{A903E565-18B6-401E-A455-A6CFEF12C925}">
      <dgm:prSet/>
      <dgm:spPr/>
      <dgm:t>
        <a:bodyPr/>
        <a:lstStyle/>
        <a:p>
          <a:endParaRPr lang="en-NL"/>
        </a:p>
      </dgm:t>
    </dgm:pt>
    <dgm:pt modelId="{E8A53460-1BEF-4BC7-988D-E155B7FD5932}">
      <dgm:prSet phldrT="[Tekst]"/>
      <dgm:spPr/>
      <dgm:t>
        <a:bodyPr/>
        <a:lstStyle/>
        <a:p>
          <a:r>
            <a:rPr lang="nl-NL" dirty="0"/>
            <a:t>Acties</a:t>
          </a:r>
          <a:endParaRPr lang="en-NL" dirty="0"/>
        </a:p>
      </dgm:t>
    </dgm:pt>
    <dgm:pt modelId="{F7DD0FD9-D8A0-4879-AC8A-F662C9EC3BAF}" type="parTrans" cxnId="{30683EAE-5F41-4115-9F9B-9399C3BE3531}">
      <dgm:prSet/>
      <dgm:spPr/>
      <dgm:t>
        <a:bodyPr/>
        <a:lstStyle/>
        <a:p>
          <a:endParaRPr lang="en-NL"/>
        </a:p>
      </dgm:t>
    </dgm:pt>
    <dgm:pt modelId="{36E20B69-83C1-4561-8686-697B86B4596D}" type="sibTrans" cxnId="{30683EAE-5F41-4115-9F9B-9399C3BE3531}">
      <dgm:prSet/>
      <dgm:spPr/>
      <dgm:t>
        <a:bodyPr/>
        <a:lstStyle/>
        <a:p>
          <a:endParaRPr lang="en-NL"/>
        </a:p>
      </dgm:t>
    </dgm:pt>
    <dgm:pt modelId="{5F47731F-49B2-42E2-81CC-F58DBDA10BC3}">
      <dgm:prSet phldrT="[Tekst]"/>
      <dgm:spPr/>
      <dgm:t>
        <a:bodyPr/>
        <a:lstStyle/>
        <a:p>
          <a:r>
            <a:rPr lang="nl-NL" dirty="0"/>
            <a:t>Starten</a:t>
          </a:r>
          <a:endParaRPr lang="en-NL" dirty="0"/>
        </a:p>
      </dgm:t>
    </dgm:pt>
    <dgm:pt modelId="{69116B2C-3AEE-46AC-8BE4-E948F4CF6715}" type="sibTrans" cxnId="{5A67F625-B35C-4ACE-AF83-AB182AC9055D}">
      <dgm:prSet/>
      <dgm:spPr/>
      <dgm:t>
        <a:bodyPr/>
        <a:lstStyle/>
        <a:p>
          <a:endParaRPr lang="en-NL"/>
        </a:p>
      </dgm:t>
    </dgm:pt>
    <dgm:pt modelId="{8C03931A-4C84-446C-B8A6-1458E394E861}" type="parTrans" cxnId="{5A67F625-B35C-4ACE-AF83-AB182AC9055D}">
      <dgm:prSet/>
      <dgm:spPr/>
      <dgm:t>
        <a:bodyPr/>
        <a:lstStyle/>
        <a:p>
          <a:endParaRPr lang="en-NL"/>
        </a:p>
      </dgm:t>
    </dgm:pt>
    <dgm:pt modelId="{01652366-4B4F-4740-8FE5-9F57E6DD8812}">
      <dgm:prSet phldrT="[Tekst]"/>
      <dgm:spPr/>
      <dgm:t>
        <a:bodyPr/>
        <a:lstStyle/>
        <a:p>
          <a:r>
            <a:rPr lang="nl-NL" dirty="0"/>
            <a:t>Wielen = 4</a:t>
          </a:r>
          <a:endParaRPr lang="en-NL" dirty="0"/>
        </a:p>
      </dgm:t>
    </dgm:pt>
    <dgm:pt modelId="{4037FEB1-E9C7-4717-AE62-B1286957806B}" type="parTrans" cxnId="{C3DB5E68-40D2-490C-88BF-BBC9820AC2EB}">
      <dgm:prSet/>
      <dgm:spPr/>
      <dgm:t>
        <a:bodyPr/>
        <a:lstStyle/>
        <a:p>
          <a:endParaRPr lang="en-NL"/>
        </a:p>
      </dgm:t>
    </dgm:pt>
    <dgm:pt modelId="{379459A5-9F19-49D9-A1D7-D97A180E48CB}" type="sibTrans" cxnId="{C3DB5E68-40D2-490C-88BF-BBC9820AC2EB}">
      <dgm:prSet/>
      <dgm:spPr/>
      <dgm:t>
        <a:bodyPr/>
        <a:lstStyle/>
        <a:p>
          <a:endParaRPr lang="en-NL"/>
        </a:p>
      </dgm:t>
    </dgm:pt>
    <dgm:pt modelId="{91567283-26D4-4A15-9662-CF38B68E797D}">
      <dgm:prSet phldrT="[Tekst]"/>
      <dgm:spPr/>
      <dgm:t>
        <a:bodyPr/>
        <a:lstStyle/>
        <a:p>
          <a:r>
            <a:rPr lang="nl-NL" dirty="0" err="1"/>
            <a:t>SnelheidPlus</a:t>
          </a:r>
          <a:endParaRPr lang="en-NL" dirty="0"/>
        </a:p>
      </dgm:t>
    </dgm:pt>
    <dgm:pt modelId="{46F9DE90-11FC-4AFF-A33C-3017FD349DF4}" type="parTrans" cxnId="{078039F2-E337-41C6-9878-B7698B84562C}">
      <dgm:prSet/>
      <dgm:spPr/>
      <dgm:t>
        <a:bodyPr/>
        <a:lstStyle/>
        <a:p>
          <a:endParaRPr lang="en-NL"/>
        </a:p>
      </dgm:t>
    </dgm:pt>
    <dgm:pt modelId="{AD141872-B776-42D0-8CA4-C3AC2DA14B7B}" type="sibTrans" cxnId="{078039F2-E337-41C6-9878-B7698B84562C}">
      <dgm:prSet/>
      <dgm:spPr/>
      <dgm:t>
        <a:bodyPr/>
        <a:lstStyle/>
        <a:p>
          <a:endParaRPr lang="en-NL"/>
        </a:p>
      </dgm:t>
    </dgm:pt>
    <dgm:pt modelId="{D77EB295-22E2-453E-8F1C-8E91F74A2473}">
      <dgm:prSet phldrT="[Tekst]"/>
      <dgm:spPr/>
      <dgm:t>
        <a:bodyPr/>
        <a:lstStyle/>
        <a:p>
          <a:r>
            <a:rPr lang="nl-NL" dirty="0" err="1"/>
            <a:t>SnelheidMin</a:t>
          </a:r>
          <a:endParaRPr lang="en-NL" dirty="0"/>
        </a:p>
      </dgm:t>
    </dgm:pt>
    <dgm:pt modelId="{1AAC2885-0260-4A56-BC39-2CF9876FB62A}" type="parTrans" cxnId="{FBD4905C-D2DA-4AC3-A753-B040A2A14EB1}">
      <dgm:prSet/>
      <dgm:spPr/>
      <dgm:t>
        <a:bodyPr/>
        <a:lstStyle/>
        <a:p>
          <a:endParaRPr lang="en-NL"/>
        </a:p>
      </dgm:t>
    </dgm:pt>
    <dgm:pt modelId="{EA3E668E-8E0E-48C7-9891-9D0F553CDB59}" type="sibTrans" cxnId="{FBD4905C-D2DA-4AC3-A753-B040A2A14EB1}">
      <dgm:prSet/>
      <dgm:spPr/>
      <dgm:t>
        <a:bodyPr/>
        <a:lstStyle/>
        <a:p>
          <a:endParaRPr lang="en-NL"/>
        </a:p>
      </dgm:t>
    </dgm:pt>
    <dgm:pt modelId="{D14033F9-4250-472B-99CA-51BBD07301D1}">
      <dgm:prSet phldrT="[Tekst]"/>
      <dgm:spPr/>
      <dgm:t>
        <a:bodyPr/>
        <a:lstStyle/>
        <a:p>
          <a:r>
            <a:rPr lang="nl-NL" dirty="0" err="1"/>
            <a:t>AantalDeuren</a:t>
          </a:r>
          <a:endParaRPr lang="en-NL" dirty="0"/>
        </a:p>
      </dgm:t>
    </dgm:pt>
    <dgm:pt modelId="{59243532-159E-437F-82EE-859F0C436DD2}" type="parTrans" cxnId="{5CFBB125-CE34-4C42-9CE1-082C9AA9933B}">
      <dgm:prSet/>
      <dgm:spPr/>
      <dgm:t>
        <a:bodyPr/>
        <a:lstStyle/>
        <a:p>
          <a:endParaRPr lang="en-NL"/>
        </a:p>
      </dgm:t>
    </dgm:pt>
    <dgm:pt modelId="{F2A1A16F-DC81-4039-93DC-9066A4AD5B1F}" type="sibTrans" cxnId="{5CFBB125-CE34-4C42-9CE1-082C9AA9933B}">
      <dgm:prSet/>
      <dgm:spPr/>
      <dgm:t>
        <a:bodyPr/>
        <a:lstStyle/>
        <a:p>
          <a:endParaRPr lang="en-NL"/>
        </a:p>
      </dgm:t>
    </dgm:pt>
    <dgm:pt modelId="{6C1F0914-446A-4AD8-8B4A-DBFF551B8245}">
      <dgm:prSet phldrT="[Tekst]"/>
      <dgm:spPr/>
      <dgm:t>
        <a:bodyPr/>
        <a:lstStyle/>
        <a:p>
          <a:r>
            <a:rPr lang="nl-NL" dirty="0" err="1"/>
            <a:t>DeurOpen</a:t>
          </a:r>
          <a:endParaRPr lang="en-NL" dirty="0"/>
        </a:p>
      </dgm:t>
    </dgm:pt>
    <dgm:pt modelId="{FFD136EF-A389-4AA0-B8DF-9C6BFACD6834}" type="parTrans" cxnId="{6248FD9F-8BD2-47DB-B81E-7A9AED9A6751}">
      <dgm:prSet/>
      <dgm:spPr/>
      <dgm:t>
        <a:bodyPr/>
        <a:lstStyle/>
        <a:p>
          <a:endParaRPr lang="en-NL"/>
        </a:p>
      </dgm:t>
    </dgm:pt>
    <dgm:pt modelId="{7977B3B5-B288-4FF6-B450-C638C38DDEF8}" type="sibTrans" cxnId="{6248FD9F-8BD2-47DB-B81E-7A9AED9A6751}">
      <dgm:prSet/>
      <dgm:spPr/>
      <dgm:t>
        <a:bodyPr/>
        <a:lstStyle/>
        <a:p>
          <a:endParaRPr lang="en-NL"/>
        </a:p>
      </dgm:t>
    </dgm:pt>
    <dgm:pt modelId="{8ED74AE4-8D76-4768-BEA3-102009891DB1}">
      <dgm:prSet phldrT="[Tekst]"/>
      <dgm:spPr/>
      <dgm:t>
        <a:bodyPr/>
        <a:lstStyle/>
        <a:p>
          <a:r>
            <a:rPr lang="nl-NL" dirty="0" err="1"/>
            <a:t>DeurDicht</a:t>
          </a:r>
          <a:endParaRPr lang="en-NL" dirty="0"/>
        </a:p>
      </dgm:t>
    </dgm:pt>
    <dgm:pt modelId="{AE2EC55D-2A8F-42A7-880D-A6D03DA1D1AE}" type="parTrans" cxnId="{54E9D156-D826-4CDA-A99C-76B993E18142}">
      <dgm:prSet/>
      <dgm:spPr/>
      <dgm:t>
        <a:bodyPr/>
        <a:lstStyle/>
        <a:p>
          <a:endParaRPr lang="en-NL"/>
        </a:p>
      </dgm:t>
    </dgm:pt>
    <dgm:pt modelId="{C350CD40-3C61-4492-92E0-9EE749C01372}" type="sibTrans" cxnId="{54E9D156-D826-4CDA-A99C-76B993E18142}">
      <dgm:prSet/>
      <dgm:spPr/>
      <dgm:t>
        <a:bodyPr/>
        <a:lstStyle/>
        <a:p>
          <a:endParaRPr lang="en-NL"/>
        </a:p>
      </dgm:t>
    </dgm:pt>
    <dgm:pt modelId="{2A3EE4CF-A31E-4352-A170-DCF1F76C9C8F}" type="pres">
      <dgm:prSet presAssocID="{CE8CABFB-C3FD-49AF-BC92-841AB306D608}" presName="composite" presStyleCnt="0">
        <dgm:presLayoutVars>
          <dgm:chMax val="1"/>
          <dgm:dir/>
          <dgm:resizeHandles val="exact"/>
        </dgm:presLayoutVars>
      </dgm:prSet>
      <dgm:spPr/>
    </dgm:pt>
    <dgm:pt modelId="{99EC4F5F-6036-4DE7-9F04-ADE8F82BF287}" type="pres">
      <dgm:prSet presAssocID="{352B4C95-DE8D-40CC-B203-AA14F960CA22}" presName="roof" presStyleLbl="dkBgShp" presStyleIdx="0" presStyleCnt="2" custLinFactNeighborX="602" custLinFactNeighborY="-9349"/>
      <dgm:spPr/>
    </dgm:pt>
    <dgm:pt modelId="{43CEE214-7A55-4103-815A-F605961D03D3}" type="pres">
      <dgm:prSet presAssocID="{352B4C95-DE8D-40CC-B203-AA14F960CA22}" presName="pillars" presStyleCnt="0"/>
      <dgm:spPr/>
    </dgm:pt>
    <dgm:pt modelId="{6562A96F-42F1-4287-9461-CFAB3CA506E6}" type="pres">
      <dgm:prSet presAssocID="{352B4C95-DE8D-40CC-B203-AA14F960CA22}" presName="pillar1" presStyleLbl="node1" presStyleIdx="0" presStyleCnt="2">
        <dgm:presLayoutVars>
          <dgm:bulletEnabled val="1"/>
        </dgm:presLayoutVars>
      </dgm:prSet>
      <dgm:spPr/>
    </dgm:pt>
    <dgm:pt modelId="{1C63B05A-33C3-4E00-9D24-37C68F249DF0}" type="pres">
      <dgm:prSet presAssocID="{E8A53460-1BEF-4BC7-988D-E155B7FD5932}" presName="pillarX" presStyleLbl="node1" presStyleIdx="1" presStyleCnt="2">
        <dgm:presLayoutVars>
          <dgm:bulletEnabled val="1"/>
        </dgm:presLayoutVars>
      </dgm:prSet>
      <dgm:spPr/>
    </dgm:pt>
    <dgm:pt modelId="{809E376E-5245-46FD-9968-69D4838C279D}" type="pres">
      <dgm:prSet presAssocID="{352B4C95-DE8D-40CC-B203-AA14F960CA22}" presName="base" presStyleLbl="dkBgShp" presStyleIdx="1" presStyleCnt="2"/>
      <dgm:spPr/>
    </dgm:pt>
  </dgm:ptLst>
  <dgm:cxnLst>
    <dgm:cxn modelId="{D6CA5715-75C0-40EF-BADE-D3408037C3C8}" type="presOf" srcId="{D14033F9-4250-472B-99CA-51BBD07301D1}" destId="{6562A96F-42F1-4287-9461-CFAB3CA506E6}" srcOrd="0" destOrd="2" presId="urn:microsoft.com/office/officeart/2005/8/layout/hList3"/>
    <dgm:cxn modelId="{5CFBB125-CE34-4C42-9CE1-082C9AA9933B}" srcId="{3C5BE752-B09F-4E89-AA76-2ABC080EE9BD}" destId="{D14033F9-4250-472B-99CA-51BBD07301D1}" srcOrd="1" destOrd="0" parTransId="{59243532-159E-437F-82EE-859F0C436DD2}" sibTransId="{F2A1A16F-DC81-4039-93DC-9066A4AD5B1F}"/>
    <dgm:cxn modelId="{5A67F625-B35C-4ACE-AF83-AB182AC9055D}" srcId="{E8A53460-1BEF-4BC7-988D-E155B7FD5932}" destId="{5F47731F-49B2-42E2-81CC-F58DBDA10BC3}" srcOrd="0" destOrd="0" parTransId="{8C03931A-4C84-446C-B8A6-1458E394E861}" sibTransId="{69116B2C-3AEE-46AC-8BE4-E948F4CF6715}"/>
    <dgm:cxn modelId="{69A27129-5D82-42CC-9852-61DF8CA73AC0}" srcId="{CE8CABFB-C3FD-49AF-BC92-841AB306D608}" destId="{352B4C95-DE8D-40CC-B203-AA14F960CA22}" srcOrd="0" destOrd="0" parTransId="{0683FCAF-FCC3-4C35-ADB0-92B9FB8ABF82}" sibTransId="{7CFE02B2-3716-490B-AAF0-192BD2B56A3A}"/>
    <dgm:cxn modelId="{0E0FC22E-4536-45EB-B309-06CD864C7FD2}" type="presOf" srcId="{3C5BE752-B09F-4E89-AA76-2ABC080EE9BD}" destId="{6562A96F-42F1-4287-9461-CFAB3CA506E6}" srcOrd="0" destOrd="0" presId="urn:microsoft.com/office/officeart/2005/8/layout/hList3"/>
    <dgm:cxn modelId="{919A0E3C-613E-4C38-998B-F24BCF715360}" type="presOf" srcId="{5F47731F-49B2-42E2-81CC-F58DBDA10BC3}" destId="{1C63B05A-33C3-4E00-9D24-37C68F249DF0}" srcOrd="0" destOrd="1" presId="urn:microsoft.com/office/officeart/2005/8/layout/hList3"/>
    <dgm:cxn modelId="{FBD4905C-D2DA-4AC3-A753-B040A2A14EB1}" srcId="{E8A53460-1BEF-4BC7-988D-E155B7FD5932}" destId="{D77EB295-22E2-453E-8F1C-8E91F74A2473}" srcOrd="2" destOrd="0" parTransId="{1AAC2885-0260-4A56-BC39-2CF9876FB62A}" sibTransId="{EA3E668E-8E0E-48C7-9891-9D0F553CDB59}"/>
    <dgm:cxn modelId="{A903E565-18B6-401E-A455-A6CFEF12C925}" srcId="{352B4C95-DE8D-40CC-B203-AA14F960CA22}" destId="{3C5BE752-B09F-4E89-AA76-2ABC080EE9BD}" srcOrd="0" destOrd="0" parTransId="{0ED99DEF-7122-43CB-9479-22B9D95F81A6}" sibTransId="{114C688F-D022-471A-9099-2279A3528439}"/>
    <dgm:cxn modelId="{C3DB5E68-40D2-490C-88BF-BBC9820AC2EB}" srcId="{3C5BE752-B09F-4E89-AA76-2ABC080EE9BD}" destId="{01652366-4B4F-4740-8FE5-9F57E6DD8812}" srcOrd="0" destOrd="0" parTransId="{4037FEB1-E9C7-4717-AE62-B1286957806B}" sibTransId="{379459A5-9F19-49D9-A1D7-D97A180E48CB}"/>
    <dgm:cxn modelId="{FB0D8373-EF78-4008-A8C1-246B9D449872}" type="presOf" srcId="{01652366-4B4F-4740-8FE5-9F57E6DD8812}" destId="{6562A96F-42F1-4287-9461-CFAB3CA506E6}" srcOrd="0" destOrd="1" presId="urn:microsoft.com/office/officeart/2005/8/layout/hList3"/>
    <dgm:cxn modelId="{54E9D156-D826-4CDA-A99C-76B993E18142}" srcId="{E8A53460-1BEF-4BC7-988D-E155B7FD5932}" destId="{8ED74AE4-8D76-4768-BEA3-102009891DB1}" srcOrd="4" destOrd="0" parTransId="{AE2EC55D-2A8F-42A7-880D-A6D03DA1D1AE}" sibTransId="{C350CD40-3C61-4492-92E0-9EE749C01372}"/>
    <dgm:cxn modelId="{A5C54778-475C-4EF6-82E8-60F4653D8DAF}" type="presOf" srcId="{352B4C95-DE8D-40CC-B203-AA14F960CA22}" destId="{99EC4F5F-6036-4DE7-9F04-ADE8F82BF287}" srcOrd="0" destOrd="0" presId="urn:microsoft.com/office/officeart/2005/8/layout/hList3"/>
    <dgm:cxn modelId="{C0C7727B-F189-43EB-83F1-AB34431A77CD}" type="presOf" srcId="{6C1F0914-446A-4AD8-8B4A-DBFF551B8245}" destId="{1C63B05A-33C3-4E00-9D24-37C68F249DF0}" srcOrd="0" destOrd="4" presId="urn:microsoft.com/office/officeart/2005/8/layout/hList3"/>
    <dgm:cxn modelId="{9427B696-596C-44F2-94BF-A48D14D137CD}" type="presOf" srcId="{E8A53460-1BEF-4BC7-988D-E155B7FD5932}" destId="{1C63B05A-33C3-4E00-9D24-37C68F249DF0}" srcOrd="0" destOrd="0" presId="urn:microsoft.com/office/officeart/2005/8/layout/hList3"/>
    <dgm:cxn modelId="{90D8F79B-6E97-444A-BE3C-FA7794F23479}" type="presOf" srcId="{D77EB295-22E2-453E-8F1C-8E91F74A2473}" destId="{1C63B05A-33C3-4E00-9D24-37C68F249DF0}" srcOrd="0" destOrd="3" presId="urn:microsoft.com/office/officeart/2005/8/layout/hList3"/>
    <dgm:cxn modelId="{6248FD9F-8BD2-47DB-B81E-7A9AED9A6751}" srcId="{E8A53460-1BEF-4BC7-988D-E155B7FD5932}" destId="{6C1F0914-446A-4AD8-8B4A-DBFF551B8245}" srcOrd="3" destOrd="0" parTransId="{FFD136EF-A389-4AA0-B8DF-9C6BFACD6834}" sibTransId="{7977B3B5-B288-4FF6-B450-C638C38DDEF8}"/>
    <dgm:cxn modelId="{264A66A0-39E6-4B6E-8A3C-11E837E9A375}" type="presOf" srcId="{91567283-26D4-4A15-9662-CF38B68E797D}" destId="{1C63B05A-33C3-4E00-9D24-37C68F249DF0}" srcOrd="0" destOrd="2" presId="urn:microsoft.com/office/officeart/2005/8/layout/hList3"/>
    <dgm:cxn modelId="{30683EAE-5F41-4115-9F9B-9399C3BE3531}" srcId="{352B4C95-DE8D-40CC-B203-AA14F960CA22}" destId="{E8A53460-1BEF-4BC7-988D-E155B7FD5932}" srcOrd="1" destOrd="0" parTransId="{F7DD0FD9-D8A0-4879-AC8A-F662C9EC3BAF}" sibTransId="{36E20B69-83C1-4561-8686-697B86B4596D}"/>
    <dgm:cxn modelId="{2C368DC6-061E-44B5-A199-B892E35769DD}" type="presOf" srcId="{CE8CABFB-C3FD-49AF-BC92-841AB306D608}" destId="{2A3EE4CF-A31E-4352-A170-DCF1F76C9C8F}" srcOrd="0" destOrd="0" presId="urn:microsoft.com/office/officeart/2005/8/layout/hList3"/>
    <dgm:cxn modelId="{2F0443DB-6EFA-4634-9041-D39E06431F21}" type="presOf" srcId="{8ED74AE4-8D76-4768-BEA3-102009891DB1}" destId="{1C63B05A-33C3-4E00-9D24-37C68F249DF0}" srcOrd="0" destOrd="5" presId="urn:microsoft.com/office/officeart/2005/8/layout/hList3"/>
    <dgm:cxn modelId="{078039F2-E337-41C6-9878-B7698B84562C}" srcId="{E8A53460-1BEF-4BC7-988D-E155B7FD5932}" destId="{91567283-26D4-4A15-9662-CF38B68E797D}" srcOrd="1" destOrd="0" parTransId="{46F9DE90-11FC-4AFF-A33C-3017FD349DF4}" sibTransId="{AD141872-B776-42D0-8CA4-C3AC2DA14B7B}"/>
    <dgm:cxn modelId="{931CE28B-9D90-49CE-95B1-3B19E67E3253}" type="presParOf" srcId="{2A3EE4CF-A31E-4352-A170-DCF1F76C9C8F}" destId="{99EC4F5F-6036-4DE7-9F04-ADE8F82BF287}" srcOrd="0" destOrd="0" presId="urn:microsoft.com/office/officeart/2005/8/layout/hList3"/>
    <dgm:cxn modelId="{86C3FCAE-434A-4D00-8890-4E1867E20D82}" type="presParOf" srcId="{2A3EE4CF-A31E-4352-A170-DCF1F76C9C8F}" destId="{43CEE214-7A55-4103-815A-F605961D03D3}" srcOrd="1" destOrd="0" presId="urn:microsoft.com/office/officeart/2005/8/layout/hList3"/>
    <dgm:cxn modelId="{C70122DC-7CEA-41DB-B4A8-9DF67879524A}" type="presParOf" srcId="{43CEE214-7A55-4103-815A-F605961D03D3}" destId="{6562A96F-42F1-4287-9461-CFAB3CA506E6}" srcOrd="0" destOrd="0" presId="urn:microsoft.com/office/officeart/2005/8/layout/hList3"/>
    <dgm:cxn modelId="{E68BA547-1758-42E1-A3DB-44940D361026}" type="presParOf" srcId="{43CEE214-7A55-4103-815A-F605961D03D3}" destId="{1C63B05A-33C3-4E00-9D24-37C68F249DF0}" srcOrd="1" destOrd="0" presId="urn:microsoft.com/office/officeart/2005/8/layout/hList3"/>
    <dgm:cxn modelId="{42122ED4-54E7-41D6-82A0-EFC36DD04654}" type="presParOf" srcId="{2A3EE4CF-A31E-4352-A170-DCF1F76C9C8F}" destId="{809E376E-5245-46FD-9968-69D4838C279D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E8CABFB-C3FD-49AF-BC92-841AB306D608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352B4C95-DE8D-40CC-B203-AA14F960CA22}">
      <dgm:prSet phldrT="[Tekst]"/>
      <dgm:spPr/>
      <dgm:t>
        <a:bodyPr/>
        <a:lstStyle/>
        <a:p>
          <a:r>
            <a:rPr lang="nl-NL" dirty="0"/>
            <a:t>Step</a:t>
          </a:r>
          <a:endParaRPr lang="en-NL" dirty="0"/>
        </a:p>
      </dgm:t>
    </dgm:pt>
    <dgm:pt modelId="{0683FCAF-FCC3-4C35-ADB0-92B9FB8ABF82}" type="parTrans" cxnId="{69A27129-5D82-42CC-9852-61DF8CA73AC0}">
      <dgm:prSet/>
      <dgm:spPr/>
      <dgm:t>
        <a:bodyPr/>
        <a:lstStyle/>
        <a:p>
          <a:endParaRPr lang="en-NL"/>
        </a:p>
      </dgm:t>
    </dgm:pt>
    <dgm:pt modelId="{7CFE02B2-3716-490B-AAF0-192BD2B56A3A}" type="sibTrans" cxnId="{69A27129-5D82-42CC-9852-61DF8CA73AC0}">
      <dgm:prSet/>
      <dgm:spPr/>
      <dgm:t>
        <a:bodyPr/>
        <a:lstStyle/>
        <a:p>
          <a:endParaRPr lang="en-NL"/>
        </a:p>
      </dgm:t>
    </dgm:pt>
    <dgm:pt modelId="{3C5BE752-B09F-4E89-AA76-2ABC080EE9BD}">
      <dgm:prSet phldrT="[Tekst]"/>
      <dgm:spPr/>
      <dgm:t>
        <a:bodyPr/>
        <a:lstStyle/>
        <a:p>
          <a:r>
            <a:rPr lang="nl-NL" dirty="0"/>
            <a:t>Informatie</a:t>
          </a:r>
          <a:endParaRPr lang="en-NL" dirty="0"/>
        </a:p>
      </dgm:t>
    </dgm:pt>
    <dgm:pt modelId="{0ED99DEF-7122-43CB-9479-22B9D95F81A6}" type="parTrans" cxnId="{A903E565-18B6-401E-A455-A6CFEF12C925}">
      <dgm:prSet/>
      <dgm:spPr/>
      <dgm:t>
        <a:bodyPr/>
        <a:lstStyle/>
        <a:p>
          <a:endParaRPr lang="en-NL"/>
        </a:p>
      </dgm:t>
    </dgm:pt>
    <dgm:pt modelId="{114C688F-D022-471A-9099-2279A3528439}" type="sibTrans" cxnId="{A903E565-18B6-401E-A455-A6CFEF12C925}">
      <dgm:prSet/>
      <dgm:spPr/>
      <dgm:t>
        <a:bodyPr/>
        <a:lstStyle/>
        <a:p>
          <a:endParaRPr lang="en-NL"/>
        </a:p>
      </dgm:t>
    </dgm:pt>
    <dgm:pt modelId="{E8A53460-1BEF-4BC7-988D-E155B7FD5932}">
      <dgm:prSet phldrT="[Tekst]"/>
      <dgm:spPr/>
      <dgm:t>
        <a:bodyPr/>
        <a:lstStyle/>
        <a:p>
          <a:r>
            <a:rPr lang="nl-NL" dirty="0"/>
            <a:t>Acties</a:t>
          </a:r>
          <a:endParaRPr lang="en-NL" dirty="0"/>
        </a:p>
      </dgm:t>
    </dgm:pt>
    <dgm:pt modelId="{F7DD0FD9-D8A0-4879-AC8A-F662C9EC3BAF}" type="parTrans" cxnId="{30683EAE-5F41-4115-9F9B-9399C3BE3531}">
      <dgm:prSet/>
      <dgm:spPr/>
      <dgm:t>
        <a:bodyPr/>
        <a:lstStyle/>
        <a:p>
          <a:endParaRPr lang="en-NL"/>
        </a:p>
      </dgm:t>
    </dgm:pt>
    <dgm:pt modelId="{36E20B69-83C1-4561-8686-697B86B4596D}" type="sibTrans" cxnId="{30683EAE-5F41-4115-9F9B-9399C3BE3531}">
      <dgm:prSet/>
      <dgm:spPr/>
      <dgm:t>
        <a:bodyPr/>
        <a:lstStyle/>
        <a:p>
          <a:endParaRPr lang="en-NL"/>
        </a:p>
      </dgm:t>
    </dgm:pt>
    <dgm:pt modelId="{5F47731F-49B2-42E2-81CC-F58DBDA10BC3}">
      <dgm:prSet phldrT="[Tekst]"/>
      <dgm:spPr/>
      <dgm:t>
        <a:bodyPr/>
        <a:lstStyle/>
        <a:p>
          <a:r>
            <a:rPr lang="nl-NL" dirty="0"/>
            <a:t>Opstappen</a:t>
          </a:r>
          <a:endParaRPr lang="en-NL" dirty="0"/>
        </a:p>
      </dgm:t>
    </dgm:pt>
    <dgm:pt modelId="{69116B2C-3AEE-46AC-8BE4-E948F4CF6715}" type="sibTrans" cxnId="{5A67F625-B35C-4ACE-AF83-AB182AC9055D}">
      <dgm:prSet/>
      <dgm:spPr/>
      <dgm:t>
        <a:bodyPr/>
        <a:lstStyle/>
        <a:p>
          <a:endParaRPr lang="en-NL"/>
        </a:p>
      </dgm:t>
    </dgm:pt>
    <dgm:pt modelId="{8C03931A-4C84-446C-B8A6-1458E394E861}" type="parTrans" cxnId="{5A67F625-B35C-4ACE-AF83-AB182AC9055D}">
      <dgm:prSet/>
      <dgm:spPr/>
      <dgm:t>
        <a:bodyPr/>
        <a:lstStyle/>
        <a:p>
          <a:endParaRPr lang="en-NL"/>
        </a:p>
      </dgm:t>
    </dgm:pt>
    <dgm:pt modelId="{01652366-4B4F-4740-8FE5-9F57E6DD8812}">
      <dgm:prSet phldrT="[Tekst]"/>
      <dgm:spPr/>
      <dgm:t>
        <a:bodyPr/>
        <a:lstStyle/>
        <a:p>
          <a:r>
            <a:rPr lang="nl-NL" dirty="0"/>
            <a:t>Wielen = 2</a:t>
          </a:r>
          <a:endParaRPr lang="en-NL" dirty="0"/>
        </a:p>
      </dgm:t>
    </dgm:pt>
    <dgm:pt modelId="{4037FEB1-E9C7-4717-AE62-B1286957806B}" type="parTrans" cxnId="{C3DB5E68-40D2-490C-88BF-BBC9820AC2EB}">
      <dgm:prSet/>
      <dgm:spPr/>
      <dgm:t>
        <a:bodyPr/>
        <a:lstStyle/>
        <a:p>
          <a:endParaRPr lang="en-NL"/>
        </a:p>
      </dgm:t>
    </dgm:pt>
    <dgm:pt modelId="{379459A5-9F19-49D9-A1D7-D97A180E48CB}" type="sibTrans" cxnId="{C3DB5E68-40D2-490C-88BF-BBC9820AC2EB}">
      <dgm:prSet/>
      <dgm:spPr/>
      <dgm:t>
        <a:bodyPr/>
        <a:lstStyle/>
        <a:p>
          <a:endParaRPr lang="en-NL"/>
        </a:p>
      </dgm:t>
    </dgm:pt>
    <dgm:pt modelId="{91567283-26D4-4A15-9662-CF38B68E797D}">
      <dgm:prSet phldrT="[Tekst]"/>
      <dgm:spPr/>
      <dgm:t>
        <a:bodyPr/>
        <a:lstStyle/>
        <a:p>
          <a:r>
            <a:rPr lang="nl-NL" dirty="0" err="1"/>
            <a:t>SnelheidPlus</a:t>
          </a:r>
          <a:endParaRPr lang="en-NL" dirty="0"/>
        </a:p>
      </dgm:t>
    </dgm:pt>
    <dgm:pt modelId="{46F9DE90-11FC-4AFF-A33C-3017FD349DF4}" type="parTrans" cxnId="{078039F2-E337-41C6-9878-B7698B84562C}">
      <dgm:prSet/>
      <dgm:spPr/>
      <dgm:t>
        <a:bodyPr/>
        <a:lstStyle/>
        <a:p>
          <a:endParaRPr lang="en-NL"/>
        </a:p>
      </dgm:t>
    </dgm:pt>
    <dgm:pt modelId="{AD141872-B776-42D0-8CA4-C3AC2DA14B7B}" type="sibTrans" cxnId="{078039F2-E337-41C6-9878-B7698B84562C}">
      <dgm:prSet/>
      <dgm:spPr/>
      <dgm:t>
        <a:bodyPr/>
        <a:lstStyle/>
        <a:p>
          <a:endParaRPr lang="en-NL"/>
        </a:p>
      </dgm:t>
    </dgm:pt>
    <dgm:pt modelId="{D77EB295-22E2-453E-8F1C-8E91F74A2473}">
      <dgm:prSet phldrT="[Tekst]"/>
      <dgm:spPr/>
      <dgm:t>
        <a:bodyPr/>
        <a:lstStyle/>
        <a:p>
          <a:r>
            <a:rPr lang="nl-NL" dirty="0" err="1"/>
            <a:t>SnelheidMin</a:t>
          </a:r>
          <a:endParaRPr lang="en-NL" dirty="0"/>
        </a:p>
      </dgm:t>
    </dgm:pt>
    <dgm:pt modelId="{1AAC2885-0260-4A56-BC39-2CF9876FB62A}" type="parTrans" cxnId="{FBD4905C-D2DA-4AC3-A753-B040A2A14EB1}">
      <dgm:prSet/>
      <dgm:spPr/>
      <dgm:t>
        <a:bodyPr/>
        <a:lstStyle/>
        <a:p>
          <a:endParaRPr lang="en-NL"/>
        </a:p>
      </dgm:t>
    </dgm:pt>
    <dgm:pt modelId="{EA3E668E-8E0E-48C7-9891-9D0F553CDB59}" type="sibTrans" cxnId="{FBD4905C-D2DA-4AC3-A753-B040A2A14EB1}">
      <dgm:prSet/>
      <dgm:spPr/>
      <dgm:t>
        <a:bodyPr/>
        <a:lstStyle/>
        <a:p>
          <a:endParaRPr lang="en-NL"/>
        </a:p>
      </dgm:t>
    </dgm:pt>
    <dgm:pt modelId="{D14033F9-4250-472B-99CA-51BBD07301D1}">
      <dgm:prSet phldrT="[Tekst]"/>
      <dgm:spPr/>
      <dgm:t>
        <a:bodyPr/>
        <a:lstStyle/>
        <a:p>
          <a:endParaRPr lang="en-NL" dirty="0"/>
        </a:p>
      </dgm:t>
    </dgm:pt>
    <dgm:pt modelId="{59243532-159E-437F-82EE-859F0C436DD2}" type="parTrans" cxnId="{5CFBB125-CE34-4C42-9CE1-082C9AA9933B}">
      <dgm:prSet/>
      <dgm:spPr/>
      <dgm:t>
        <a:bodyPr/>
        <a:lstStyle/>
        <a:p>
          <a:endParaRPr lang="en-NL"/>
        </a:p>
      </dgm:t>
    </dgm:pt>
    <dgm:pt modelId="{F2A1A16F-DC81-4039-93DC-9066A4AD5B1F}" type="sibTrans" cxnId="{5CFBB125-CE34-4C42-9CE1-082C9AA9933B}">
      <dgm:prSet/>
      <dgm:spPr/>
      <dgm:t>
        <a:bodyPr/>
        <a:lstStyle/>
        <a:p>
          <a:endParaRPr lang="en-NL"/>
        </a:p>
      </dgm:t>
    </dgm:pt>
    <dgm:pt modelId="{2A3EE4CF-A31E-4352-A170-DCF1F76C9C8F}" type="pres">
      <dgm:prSet presAssocID="{CE8CABFB-C3FD-49AF-BC92-841AB306D608}" presName="composite" presStyleCnt="0">
        <dgm:presLayoutVars>
          <dgm:chMax val="1"/>
          <dgm:dir/>
          <dgm:resizeHandles val="exact"/>
        </dgm:presLayoutVars>
      </dgm:prSet>
      <dgm:spPr/>
    </dgm:pt>
    <dgm:pt modelId="{99EC4F5F-6036-4DE7-9F04-ADE8F82BF287}" type="pres">
      <dgm:prSet presAssocID="{352B4C95-DE8D-40CC-B203-AA14F960CA22}" presName="roof" presStyleLbl="dkBgShp" presStyleIdx="0" presStyleCnt="2" custLinFactNeighborX="-86087" custLinFactNeighborY="-15582"/>
      <dgm:spPr/>
    </dgm:pt>
    <dgm:pt modelId="{43CEE214-7A55-4103-815A-F605961D03D3}" type="pres">
      <dgm:prSet presAssocID="{352B4C95-DE8D-40CC-B203-AA14F960CA22}" presName="pillars" presStyleCnt="0"/>
      <dgm:spPr/>
    </dgm:pt>
    <dgm:pt modelId="{6562A96F-42F1-4287-9461-CFAB3CA506E6}" type="pres">
      <dgm:prSet presAssocID="{352B4C95-DE8D-40CC-B203-AA14F960CA22}" presName="pillar1" presStyleLbl="node1" presStyleIdx="0" presStyleCnt="2">
        <dgm:presLayoutVars>
          <dgm:bulletEnabled val="1"/>
        </dgm:presLayoutVars>
      </dgm:prSet>
      <dgm:spPr/>
    </dgm:pt>
    <dgm:pt modelId="{1C63B05A-33C3-4E00-9D24-37C68F249DF0}" type="pres">
      <dgm:prSet presAssocID="{E8A53460-1BEF-4BC7-988D-E155B7FD5932}" presName="pillarX" presStyleLbl="node1" presStyleIdx="1" presStyleCnt="2">
        <dgm:presLayoutVars>
          <dgm:bulletEnabled val="1"/>
        </dgm:presLayoutVars>
      </dgm:prSet>
      <dgm:spPr/>
    </dgm:pt>
    <dgm:pt modelId="{809E376E-5245-46FD-9968-69D4838C279D}" type="pres">
      <dgm:prSet presAssocID="{352B4C95-DE8D-40CC-B203-AA14F960CA22}" presName="base" presStyleLbl="dkBgShp" presStyleIdx="1" presStyleCnt="2"/>
      <dgm:spPr/>
    </dgm:pt>
  </dgm:ptLst>
  <dgm:cxnLst>
    <dgm:cxn modelId="{D6CA5715-75C0-40EF-BADE-D3408037C3C8}" type="presOf" srcId="{D14033F9-4250-472B-99CA-51BBD07301D1}" destId="{6562A96F-42F1-4287-9461-CFAB3CA506E6}" srcOrd="0" destOrd="2" presId="urn:microsoft.com/office/officeart/2005/8/layout/hList3"/>
    <dgm:cxn modelId="{5CFBB125-CE34-4C42-9CE1-082C9AA9933B}" srcId="{3C5BE752-B09F-4E89-AA76-2ABC080EE9BD}" destId="{D14033F9-4250-472B-99CA-51BBD07301D1}" srcOrd="1" destOrd="0" parTransId="{59243532-159E-437F-82EE-859F0C436DD2}" sibTransId="{F2A1A16F-DC81-4039-93DC-9066A4AD5B1F}"/>
    <dgm:cxn modelId="{5A67F625-B35C-4ACE-AF83-AB182AC9055D}" srcId="{E8A53460-1BEF-4BC7-988D-E155B7FD5932}" destId="{5F47731F-49B2-42E2-81CC-F58DBDA10BC3}" srcOrd="0" destOrd="0" parTransId="{8C03931A-4C84-446C-B8A6-1458E394E861}" sibTransId="{69116B2C-3AEE-46AC-8BE4-E948F4CF6715}"/>
    <dgm:cxn modelId="{69A27129-5D82-42CC-9852-61DF8CA73AC0}" srcId="{CE8CABFB-C3FD-49AF-BC92-841AB306D608}" destId="{352B4C95-DE8D-40CC-B203-AA14F960CA22}" srcOrd="0" destOrd="0" parTransId="{0683FCAF-FCC3-4C35-ADB0-92B9FB8ABF82}" sibTransId="{7CFE02B2-3716-490B-AAF0-192BD2B56A3A}"/>
    <dgm:cxn modelId="{0E0FC22E-4536-45EB-B309-06CD864C7FD2}" type="presOf" srcId="{3C5BE752-B09F-4E89-AA76-2ABC080EE9BD}" destId="{6562A96F-42F1-4287-9461-CFAB3CA506E6}" srcOrd="0" destOrd="0" presId="urn:microsoft.com/office/officeart/2005/8/layout/hList3"/>
    <dgm:cxn modelId="{919A0E3C-613E-4C38-998B-F24BCF715360}" type="presOf" srcId="{5F47731F-49B2-42E2-81CC-F58DBDA10BC3}" destId="{1C63B05A-33C3-4E00-9D24-37C68F249DF0}" srcOrd="0" destOrd="1" presId="urn:microsoft.com/office/officeart/2005/8/layout/hList3"/>
    <dgm:cxn modelId="{FBD4905C-D2DA-4AC3-A753-B040A2A14EB1}" srcId="{E8A53460-1BEF-4BC7-988D-E155B7FD5932}" destId="{D77EB295-22E2-453E-8F1C-8E91F74A2473}" srcOrd="2" destOrd="0" parTransId="{1AAC2885-0260-4A56-BC39-2CF9876FB62A}" sibTransId="{EA3E668E-8E0E-48C7-9891-9D0F553CDB59}"/>
    <dgm:cxn modelId="{A903E565-18B6-401E-A455-A6CFEF12C925}" srcId="{352B4C95-DE8D-40CC-B203-AA14F960CA22}" destId="{3C5BE752-B09F-4E89-AA76-2ABC080EE9BD}" srcOrd="0" destOrd="0" parTransId="{0ED99DEF-7122-43CB-9479-22B9D95F81A6}" sibTransId="{114C688F-D022-471A-9099-2279A3528439}"/>
    <dgm:cxn modelId="{C3DB5E68-40D2-490C-88BF-BBC9820AC2EB}" srcId="{3C5BE752-B09F-4E89-AA76-2ABC080EE9BD}" destId="{01652366-4B4F-4740-8FE5-9F57E6DD8812}" srcOrd="0" destOrd="0" parTransId="{4037FEB1-E9C7-4717-AE62-B1286957806B}" sibTransId="{379459A5-9F19-49D9-A1D7-D97A180E48CB}"/>
    <dgm:cxn modelId="{FB0D8373-EF78-4008-A8C1-246B9D449872}" type="presOf" srcId="{01652366-4B4F-4740-8FE5-9F57E6DD8812}" destId="{6562A96F-42F1-4287-9461-CFAB3CA506E6}" srcOrd="0" destOrd="1" presId="urn:microsoft.com/office/officeart/2005/8/layout/hList3"/>
    <dgm:cxn modelId="{A5C54778-475C-4EF6-82E8-60F4653D8DAF}" type="presOf" srcId="{352B4C95-DE8D-40CC-B203-AA14F960CA22}" destId="{99EC4F5F-6036-4DE7-9F04-ADE8F82BF287}" srcOrd="0" destOrd="0" presId="urn:microsoft.com/office/officeart/2005/8/layout/hList3"/>
    <dgm:cxn modelId="{9427B696-596C-44F2-94BF-A48D14D137CD}" type="presOf" srcId="{E8A53460-1BEF-4BC7-988D-E155B7FD5932}" destId="{1C63B05A-33C3-4E00-9D24-37C68F249DF0}" srcOrd="0" destOrd="0" presId="urn:microsoft.com/office/officeart/2005/8/layout/hList3"/>
    <dgm:cxn modelId="{90D8F79B-6E97-444A-BE3C-FA7794F23479}" type="presOf" srcId="{D77EB295-22E2-453E-8F1C-8E91F74A2473}" destId="{1C63B05A-33C3-4E00-9D24-37C68F249DF0}" srcOrd="0" destOrd="3" presId="urn:microsoft.com/office/officeart/2005/8/layout/hList3"/>
    <dgm:cxn modelId="{264A66A0-39E6-4B6E-8A3C-11E837E9A375}" type="presOf" srcId="{91567283-26D4-4A15-9662-CF38B68E797D}" destId="{1C63B05A-33C3-4E00-9D24-37C68F249DF0}" srcOrd="0" destOrd="2" presId="urn:microsoft.com/office/officeart/2005/8/layout/hList3"/>
    <dgm:cxn modelId="{30683EAE-5F41-4115-9F9B-9399C3BE3531}" srcId="{352B4C95-DE8D-40CC-B203-AA14F960CA22}" destId="{E8A53460-1BEF-4BC7-988D-E155B7FD5932}" srcOrd="1" destOrd="0" parTransId="{F7DD0FD9-D8A0-4879-AC8A-F662C9EC3BAF}" sibTransId="{36E20B69-83C1-4561-8686-697B86B4596D}"/>
    <dgm:cxn modelId="{2C368DC6-061E-44B5-A199-B892E35769DD}" type="presOf" srcId="{CE8CABFB-C3FD-49AF-BC92-841AB306D608}" destId="{2A3EE4CF-A31E-4352-A170-DCF1F76C9C8F}" srcOrd="0" destOrd="0" presId="urn:microsoft.com/office/officeart/2005/8/layout/hList3"/>
    <dgm:cxn modelId="{078039F2-E337-41C6-9878-B7698B84562C}" srcId="{E8A53460-1BEF-4BC7-988D-E155B7FD5932}" destId="{91567283-26D4-4A15-9662-CF38B68E797D}" srcOrd="1" destOrd="0" parTransId="{46F9DE90-11FC-4AFF-A33C-3017FD349DF4}" sibTransId="{AD141872-B776-42D0-8CA4-C3AC2DA14B7B}"/>
    <dgm:cxn modelId="{931CE28B-9D90-49CE-95B1-3B19E67E3253}" type="presParOf" srcId="{2A3EE4CF-A31E-4352-A170-DCF1F76C9C8F}" destId="{99EC4F5F-6036-4DE7-9F04-ADE8F82BF287}" srcOrd="0" destOrd="0" presId="urn:microsoft.com/office/officeart/2005/8/layout/hList3"/>
    <dgm:cxn modelId="{86C3FCAE-434A-4D00-8890-4E1867E20D82}" type="presParOf" srcId="{2A3EE4CF-A31E-4352-A170-DCF1F76C9C8F}" destId="{43CEE214-7A55-4103-815A-F605961D03D3}" srcOrd="1" destOrd="0" presId="urn:microsoft.com/office/officeart/2005/8/layout/hList3"/>
    <dgm:cxn modelId="{C70122DC-7CEA-41DB-B4A8-9DF67879524A}" type="presParOf" srcId="{43CEE214-7A55-4103-815A-F605961D03D3}" destId="{6562A96F-42F1-4287-9461-CFAB3CA506E6}" srcOrd="0" destOrd="0" presId="urn:microsoft.com/office/officeart/2005/8/layout/hList3"/>
    <dgm:cxn modelId="{E68BA547-1758-42E1-A3DB-44940D361026}" type="presParOf" srcId="{43CEE214-7A55-4103-815A-F605961D03D3}" destId="{1C63B05A-33C3-4E00-9D24-37C68F249DF0}" srcOrd="1" destOrd="0" presId="urn:microsoft.com/office/officeart/2005/8/layout/hList3"/>
    <dgm:cxn modelId="{42122ED4-54E7-41D6-82A0-EFC36DD04654}" type="presParOf" srcId="{2A3EE4CF-A31E-4352-A170-DCF1F76C9C8F}" destId="{809E376E-5245-46FD-9968-69D4838C279D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E8CABFB-C3FD-49AF-BC92-841AB306D608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352B4C95-DE8D-40CC-B203-AA14F960CA22}">
      <dgm:prSet phldrT="[Tekst]"/>
      <dgm:spPr/>
      <dgm:t>
        <a:bodyPr/>
        <a:lstStyle/>
        <a:p>
          <a:r>
            <a:rPr lang="nl-NL" dirty="0"/>
            <a:t>Fiets</a:t>
          </a:r>
          <a:endParaRPr lang="en-NL" dirty="0"/>
        </a:p>
      </dgm:t>
    </dgm:pt>
    <dgm:pt modelId="{0683FCAF-FCC3-4C35-ADB0-92B9FB8ABF82}" type="parTrans" cxnId="{69A27129-5D82-42CC-9852-61DF8CA73AC0}">
      <dgm:prSet/>
      <dgm:spPr/>
      <dgm:t>
        <a:bodyPr/>
        <a:lstStyle/>
        <a:p>
          <a:endParaRPr lang="en-NL"/>
        </a:p>
      </dgm:t>
    </dgm:pt>
    <dgm:pt modelId="{7CFE02B2-3716-490B-AAF0-192BD2B56A3A}" type="sibTrans" cxnId="{69A27129-5D82-42CC-9852-61DF8CA73AC0}">
      <dgm:prSet/>
      <dgm:spPr/>
      <dgm:t>
        <a:bodyPr/>
        <a:lstStyle/>
        <a:p>
          <a:endParaRPr lang="en-NL"/>
        </a:p>
      </dgm:t>
    </dgm:pt>
    <dgm:pt modelId="{3C5BE752-B09F-4E89-AA76-2ABC080EE9BD}">
      <dgm:prSet phldrT="[Tekst]"/>
      <dgm:spPr/>
      <dgm:t>
        <a:bodyPr/>
        <a:lstStyle/>
        <a:p>
          <a:r>
            <a:rPr lang="nl-NL" dirty="0"/>
            <a:t>Informatie</a:t>
          </a:r>
          <a:endParaRPr lang="en-NL" dirty="0"/>
        </a:p>
      </dgm:t>
    </dgm:pt>
    <dgm:pt modelId="{0ED99DEF-7122-43CB-9479-22B9D95F81A6}" type="parTrans" cxnId="{A903E565-18B6-401E-A455-A6CFEF12C925}">
      <dgm:prSet/>
      <dgm:spPr/>
      <dgm:t>
        <a:bodyPr/>
        <a:lstStyle/>
        <a:p>
          <a:endParaRPr lang="en-NL"/>
        </a:p>
      </dgm:t>
    </dgm:pt>
    <dgm:pt modelId="{114C688F-D022-471A-9099-2279A3528439}" type="sibTrans" cxnId="{A903E565-18B6-401E-A455-A6CFEF12C925}">
      <dgm:prSet/>
      <dgm:spPr/>
      <dgm:t>
        <a:bodyPr/>
        <a:lstStyle/>
        <a:p>
          <a:endParaRPr lang="en-NL"/>
        </a:p>
      </dgm:t>
    </dgm:pt>
    <dgm:pt modelId="{E8A53460-1BEF-4BC7-988D-E155B7FD5932}">
      <dgm:prSet phldrT="[Tekst]"/>
      <dgm:spPr/>
      <dgm:t>
        <a:bodyPr/>
        <a:lstStyle/>
        <a:p>
          <a:r>
            <a:rPr lang="nl-NL" dirty="0"/>
            <a:t>Acties</a:t>
          </a:r>
          <a:endParaRPr lang="en-NL" dirty="0"/>
        </a:p>
      </dgm:t>
    </dgm:pt>
    <dgm:pt modelId="{F7DD0FD9-D8A0-4879-AC8A-F662C9EC3BAF}" type="parTrans" cxnId="{30683EAE-5F41-4115-9F9B-9399C3BE3531}">
      <dgm:prSet/>
      <dgm:spPr/>
      <dgm:t>
        <a:bodyPr/>
        <a:lstStyle/>
        <a:p>
          <a:endParaRPr lang="en-NL"/>
        </a:p>
      </dgm:t>
    </dgm:pt>
    <dgm:pt modelId="{36E20B69-83C1-4561-8686-697B86B4596D}" type="sibTrans" cxnId="{30683EAE-5F41-4115-9F9B-9399C3BE3531}">
      <dgm:prSet/>
      <dgm:spPr/>
      <dgm:t>
        <a:bodyPr/>
        <a:lstStyle/>
        <a:p>
          <a:endParaRPr lang="en-NL"/>
        </a:p>
      </dgm:t>
    </dgm:pt>
    <dgm:pt modelId="{5F47731F-49B2-42E2-81CC-F58DBDA10BC3}">
      <dgm:prSet phldrT="[Tekst]"/>
      <dgm:spPr/>
      <dgm:t>
        <a:bodyPr/>
        <a:lstStyle/>
        <a:p>
          <a:r>
            <a:rPr lang="nl-NL" dirty="0" err="1"/>
            <a:t>OpZadelGaanZitten</a:t>
          </a:r>
          <a:endParaRPr lang="en-NL" dirty="0"/>
        </a:p>
      </dgm:t>
    </dgm:pt>
    <dgm:pt modelId="{69116B2C-3AEE-46AC-8BE4-E948F4CF6715}" type="sibTrans" cxnId="{5A67F625-B35C-4ACE-AF83-AB182AC9055D}">
      <dgm:prSet/>
      <dgm:spPr/>
      <dgm:t>
        <a:bodyPr/>
        <a:lstStyle/>
        <a:p>
          <a:endParaRPr lang="en-NL"/>
        </a:p>
      </dgm:t>
    </dgm:pt>
    <dgm:pt modelId="{8C03931A-4C84-446C-B8A6-1458E394E861}" type="parTrans" cxnId="{5A67F625-B35C-4ACE-AF83-AB182AC9055D}">
      <dgm:prSet/>
      <dgm:spPr/>
      <dgm:t>
        <a:bodyPr/>
        <a:lstStyle/>
        <a:p>
          <a:endParaRPr lang="en-NL"/>
        </a:p>
      </dgm:t>
    </dgm:pt>
    <dgm:pt modelId="{01652366-4B4F-4740-8FE5-9F57E6DD8812}">
      <dgm:prSet phldrT="[Tekst]"/>
      <dgm:spPr/>
      <dgm:t>
        <a:bodyPr/>
        <a:lstStyle/>
        <a:p>
          <a:r>
            <a:rPr lang="nl-NL" dirty="0"/>
            <a:t>Wielen = 2</a:t>
          </a:r>
          <a:endParaRPr lang="en-NL" dirty="0"/>
        </a:p>
      </dgm:t>
    </dgm:pt>
    <dgm:pt modelId="{4037FEB1-E9C7-4717-AE62-B1286957806B}" type="parTrans" cxnId="{C3DB5E68-40D2-490C-88BF-BBC9820AC2EB}">
      <dgm:prSet/>
      <dgm:spPr/>
      <dgm:t>
        <a:bodyPr/>
        <a:lstStyle/>
        <a:p>
          <a:endParaRPr lang="en-NL"/>
        </a:p>
      </dgm:t>
    </dgm:pt>
    <dgm:pt modelId="{379459A5-9F19-49D9-A1D7-D97A180E48CB}" type="sibTrans" cxnId="{C3DB5E68-40D2-490C-88BF-BBC9820AC2EB}">
      <dgm:prSet/>
      <dgm:spPr/>
      <dgm:t>
        <a:bodyPr/>
        <a:lstStyle/>
        <a:p>
          <a:endParaRPr lang="en-NL"/>
        </a:p>
      </dgm:t>
    </dgm:pt>
    <dgm:pt modelId="{91567283-26D4-4A15-9662-CF38B68E797D}">
      <dgm:prSet phldrT="[Tekst]"/>
      <dgm:spPr/>
      <dgm:t>
        <a:bodyPr/>
        <a:lstStyle/>
        <a:p>
          <a:r>
            <a:rPr lang="nl-NL" dirty="0" err="1"/>
            <a:t>SnelheidPlus</a:t>
          </a:r>
          <a:endParaRPr lang="en-NL" dirty="0"/>
        </a:p>
      </dgm:t>
    </dgm:pt>
    <dgm:pt modelId="{46F9DE90-11FC-4AFF-A33C-3017FD349DF4}" type="parTrans" cxnId="{078039F2-E337-41C6-9878-B7698B84562C}">
      <dgm:prSet/>
      <dgm:spPr/>
      <dgm:t>
        <a:bodyPr/>
        <a:lstStyle/>
        <a:p>
          <a:endParaRPr lang="en-NL"/>
        </a:p>
      </dgm:t>
    </dgm:pt>
    <dgm:pt modelId="{AD141872-B776-42D0-8CA4-C3AC2DA14B7B}" type="sibTrans" cxnId="{078039F2-E337-41C6-9878-B7698B84562C}">
      <dgm:prSet/>
      <dgm:spPr/>
      <dgm:t>
        <a:bodyPr/>
        <a:lstStyle/>
        <a:p>
          <a:endParaRPr lang="en-NL"/>
        </a:p>
      </dgm:t>
    </dgm:pt>
    <dgm:pt modelId="{D77EB295-22E2-453E-8F1C-8E91F74A2473}">
      <dgm:prSet phldrT="[Tekst]"/>
      <dgm:spPr/>
      <dgm:t>
        <a:bodyPr/>
        <a:lstStyle/>
        <a:p>
          <a:r>
            <a:rPr lang="nl-NL" dirty="0" err="1"/>
            <a:t>SnelheidMin</a:t>
          </a:r>
          <a:endParaRPr lang="en-NL" dirty="0"/>
        </a:p>
      </dgm:t>
    </dgm:pt>
    <dgm:pt modelId="{1AAC2885-0260-4A56-BC39-2CF9876FB62A}" type="parTrans" cxnId="{FBD4905C-D2DA-4AC3-A753-B040A2A14EB1}">
      <dgm:prSet/>
      <dgm:spPr/>
      <dgm:t>
        <a:bodyPr/>
        <a:lstStyle/>
        <a:p>
          <a:endParaRPr lang="en-NL"/>
        </a:p>
      </dgm:t>
    </dgm:pt>
    <dgm:pt modelId="{EA3E668E-8E0E-48C7-9891-9D0F553CDB59}" type="sibTrans" cxnId="{FBD4905C-D2DA-4AC3-A753-B040A2A14EB1}">
      <dgm:prSet/>
      <dgm:spPr/>
      <dgm:t>
        <a:bodyPr/>
        <a:lstStyle/>
        <a:p>
          <a:endParaRPr lang="en-NL"/>
        </a:p>
      </dgm:t>
    </dgm:pt>
    <dgm:pt modelId="{D14033F9-4250-472B-99CA-51BBD07301D1}">
      <dgm:prSet phldrT="[Tekst]"/>
      <dgm:spPr/>
      <dgm:t>
        <a:bodyPr/>
        <a:lstStyle/>
        <a:p>
          <a:endParaRPr lang="en-NL" dirty="0"/>
        </a:p>
      </dgm:t>
    </dgm:pt>
    <dgm:pt modelId="{59243532-159E-437F-82EE-859F0C436DD2}" type="parTrans" cxnId="{5CFBB125-CE34-4C42-9CE1-082C9AA9933B}">
      <dgm:prSet/>
      <dgm:spPr/>
      <dgm:t>
        <a:bodyPr/>
        <a:lstStyle/>
        <a:p>
          <a:endParaRPr lang="en-NL"/>
        </a:p>
      </dgm:t>
    </dgm:pt>
    <dgm:pt modelId="{F2A1A16F-DC81-4039-93DC-9066A4AD5B1F}" type="sibTrans" cxnId="{5CFBB125-CE34-4C42-9CE1-082C9AA9933B}">
      <dgm:prSet/>
      <dgm:spPr/>
      <dgm:t>
        <a:bodyPr/>
        <a:lstStyle/>
        <a:p>
          <a:endParaRPr lang="en-NL"/>
        </a:p>
      </dgm:t>
    </dgm:pt>
    <dgm:pt modelId="{2A3EE4CF-A31E-4352-A170-DCF1F76C9C8F}" type="pres">
      <dgm:prSet presAssocID="{CE8CABFB-C3FD-49AF-BC92-841AB306D608}" presName="composite" presStyleCnt="0">
        <dgm:presLayoutVars>
          <dgm:chMax val="1"/>
          <dgm:dir/>
          <dgm:resizeHandles val="exact"/>
        </dgm:presLayoutVars>
      </dgm:prSet>
      <dgm:spPr/>
    </dgm:pt>
    <dgm:pt modelId="{99EC4F5F-6036-4DE7-9F04-ADE8F82BF287}" type="pres">
      <dgm:prSet presAssocID="{352B4C95-DE8D-40CC-B203-AA14F960CA22}" presName="roof" presStyleLbl="dkBgShp" presStyleIdx="0" presStyleCnt="2" custLinFactNeighborX="-86087" custLinFactNeighborY="-15582"/>
      <dgm:spPr/>
    </dgm:pt>
    <dgm:pt modelId="{43CEE214-7A55-4103-815A-F605961D03D3}" type="pres">
      <dgm:prSet presAssocID="{352B4C95-DE8D-40CC-B203-AA14F960CA22}" presName="pillars" presStyleCnt="0"/>
      <dgm:spPr/>
    </dgm:pt>
    <dgm:pt modelId="{6562A96F-42F1-4287-9461-CFAB3CA506E6}" type="pres">
      <dgm:prSet presAssocID="{352B4C95-DE8D-40CC-B203-AA14F960CA22}" presName="pillar1" presStyleLbl="node1" presStyleIdx="0" presStyleCnt="2">
        <dgm:presLayoutVars>
          <dgm:bulletEnabled val="1"/>
        </dgm:presLayoutVars>
      </dgm:prSet>
      <dgm:spPr/>
    </dgm:pt>
    <dgm:pt modelId="{1C63B05A-33C3-4E00-9D24-37C68F249DF0}" type="pres">
      <dgm:prSet presAssocID="{E8A53460-1BEF-4BC7-988D-E155B7FD5932}" presName="pillarX" presStyleLbl="node1" presStyleIdx="1" presStyleCnt="2">
        <dgm:presLayoutVars>
          <dgm:bulletEnabled val="1"/>
        </dgm:presLayoutVars>
      </dgm:prSet>
      <dgm:spPr/>
    </dgm:pt>
    <dgm:pt modelId="{809E376E-5245-46FD-9968-69D4838C279D}" type="pres">
      <dgm:prSet presAssocID="{352B4C95-DE8D-40CC-B203-AA14F960CA22}" presName="base" presStyleLbl="dkBgShp" presStyleIdx="1" presStyleCnt="2"/>
      <dgm:spPr/>
    </dgm:pt>
  </dgm:ptLst>
  <dgm:cxnLst>
    <dgm:cxn modelId="{D6CA5715-75C0-40EF-BADE-D3408037C3C8}" type="presOf" srcId="{D14033F9-4250-472B-99CA-51BBD07301D1}" destId="{6562A96F-42F1-4287-9461-CFAB3CA506E6}" srcOrd="0" destOrd="2" presId="urn:microsoft.com/office/officeart/2005/8/layout/hList3"/>
    <dgm:cxn modelId="{5CFBB125-CE34-4C42-9CE1-082C9AA9933B}" srcId="{3C5BE752-B09F-4E89-AA76-2ABC080EE9BD}" destId="{D14033F9-4250-472B-99CA-51BBD07301D1}" srcOrd="1" destOrd="0" parTransId="{59243532-159E-437F-82EE-859F0C436DD2}" sibTransId="{F2A1A16F-DC81-4039-93DC-9066A4AD5B1F}"/>
    <dgm:cxn modelId="{5A67F625-B35C-4ACE-AF83-AB182AC9055D}" srcId="{E8A53460-1BEF-4BC7-988D-E155B7FD5932}" destId="{5F47731F-49B2-42E2-81CC-F58DBDA10BC3}" srcOrd="0" destOrd="0" parTransId="{8C03931A-4C84-446C-B8A6-1458E394E861}" sibTransId="{69116B2C-3AEE-46AC-8BE4-E948F4CF6715}"/>
    <dgm:cxn modelId="{69A27129-5D82-42CC-9852-61DF8CA73AC0}" srcId="{CE8CABFB-C3FD-49AF-BC92-841AB306D608}" destId="{352B4C95-DE8D-40CC-B203-AA14F960CA22}" srcOrd="0" destOrd="0" parTransId="{0683FCAF-FCC3-4C35-ADB0-92B9FB8ABF82}" sibTransId="{7CFE02B2-3716-490B-AAF0-192BD2B56A3A}"/>
    <dgm:cxn modelId="{0E0FC22E-4536-45EB-B309-06CD864C7FD2}" type="presOf" srcId="{3C5BE752-B09F-4E89-AA76-2ABC080EE9BD}" destId="{6562A96F-42F1-4287-9461-CFAB3CA506E6}" srcOrd="0" destOrd="0" presId="urn:microsoft.com/office/officeart/2005/8/layout/hList3"/>
    <dgm:cxn modelId="{919A0E3C-613E-4C38-998B-F24BCF715360}" type="presOf" srcId="{5F47731F-49B2-42E2-81CC-F58DBDA10BC3}" destId="{1C63B05A-33C3-4E00-9D24-37C68F249DF0}" srcOrd="0" destOrd="1" presId="urn:microsoft.com/office/officeart/2005/8/layout/hList3"/>
    <dgm:cxn modelId="{FBD4905C-D2DA-4AC3-A753-B040A2A14EB1}" srcId="{E8A53460-1BEF-4BC7-988D-E155B7FD5932}" destId="{D77EB295-22E2-453E-8F1C-8E91F74A2473}" srcOrd="2" destOrd="0" parTransId="{1AAC2885-0260-4A56-BC39-2CF9876FB62A}" sibTransId="{EA3E668E-8E0E-48C7-9891-9D0F553CDB59}"/>
    <dgm:cxn modelId="{A903E565-18B6-401E-A455-A6CFEF12C925}" srcId="{352B4C95-DE8D-40CC-B203-AA14F960CA22}" destId="{3C5BE752-B09F-4E89-AA76-2ABC080EE9BD}" srcOrd="0" destOrd="0" parTransId="{0ED99DEF-7122-43CB-9479-22B9D95F81A6}" sibTransId="{114C688F-D022-471A-9099-2279A3528439}"/>
    <dgm:cxn modelId="{C3DB5E68-40D2-490C-88BF-BBC9820AC2EB}" srcId="{3C5BE752-B09F-4E89-AA76-2ABC080EE9BD}" destId="{01652366-4B4F-4740-8FE5-9F57E6DD8812}" srcOrd="0" destOrd="0" parTransId="{4037FEB1-E9C7-4717-AE62-B1286957806B}" sibTransId="{379459A5-9F19-49D9-A1D7-D97A180E48CB}"/>
    <dgm:cxn modelId="{FB0D8373-EF78-4008-A8C1-246B9D449872}" type="presOf" srcId="{01652366-4B4F-4740-8FE5-9F57E6DD8812}" destId="{6562A96F-42F1-4287-9461-CFAB3CA506E6}" srcOrd="0" destOrd="1" presId="urn:microsoft.com/office/officeart/2005/8/layout/hList3"/>
    <dgm:cxn modelId="{A5C54778-475C-4EF6-82E8-60F4653D8DAF}" type="presOf" srcId="{352B4C95-DE8D-40CC-B203-AA14F960CA22}" destId="{99EC4F5F-6036-4DE7-9F04-ADE8F82BF287}" srcOrd="0" destOrd="0" presId="urn:microsoft.com/office/officeart/2005/8/layout/hList3"/>
    <dgm:cxn modelId="{9427B696-596C-44F2-94BF-A48D14D137CD}" type="presOf" srcId="{E8A53460-1BEF-4BC7-988D-E155B7FD5932}" destId="{1C63B05A-33C3-4E00-9D24-37C68F249DF0}" srcOrd="0" destOrd="0" presId="urn:microsoft.com/office/officeart/2005/8/layout/hList3"/>
    <dgm:cxn modelId="{90D8F79B-6E97-444A-BE3C-FA7794F23479}" type="presOf" srcId="{D77EB295-22E2-453E-8F1C-8E91F74A2473}" destId="{1C63B05A-33C3-4E00-9D24-37C68F249DF0}" srcOrd="0" destOrd="3" presId="urn:microsoft.com/office/officeart/2005/8/layout/hList3"/>
    <dgm:cxn modelId="{264A66A0-39E6-4B6E-8A3C-11E837E9A375}" type="presOf" srcId="{91567283-26D4-4A15-9662-CF38B68E797D}" destId="{1C63B05A-33C3-4E00-9D24-37C68F249DF0}" srcOrd="0" destOrd="2" presId="urn:microsoft.com/office/officeart/2005/8/layout/hList3"/>
    <dgm:cxn modelId="{30683EAE-5F41-4115-9F9B-9399C3BE3531}" srcId="{352B4C95-DE8D-40CC-B203-AA14F960CA22}" destId="{E8A53460-1BEF-4BC7-988D-E155B7FD5932}" srcOrd="1" destOrd="0" parTransId="{F7DD0FD9-D8A0-4879-AC8A-F662C9EC3BAF}" sibTransId="{36E20B69-83C1-4561-8686-697B86B4596D}"/>
    <dgm:cxn modelId="{2C368DC6-061E-44B5-A199-B892E35769DD}" type="presOf" srcId="{CE8CABFB-C3FD-49AF-BC92-841AB306D608}" destId="{2A3EE4CF-A31E-4352-A170-DCF1F76C9C8F}" srcOrd="0" destOrd="0" presId="urn:microsoft.com/office/officeart/2005/8/layout/hList3"/>
    <dgm:cxn modelId="{078039F2-E337-41C6-9878-B7698B84562C}" srcId="{E8A53460-1BEF-4BC7-988D-E155B7FD5932}" destId="{91567283-26D4-4A15-9662-CF38B68E797D}" srcOrd="1" destOrd="0" parTransId="{46F9DE90-11FC-4AFF-A33C-3017FD349DF4}" sibTransId="{AD141872-B776-42D0-8CA4-C3AC2DA14B7B}"/>
    <dgm:cxn modelId="{931CE28B-9D90-49CE-95B1-3B19E67E3253}" type="presParOf" srcId="{2A3EE4CF-A31E-4352-A170-DCF1F76C9C8F}" destId="{99EC4F5F-6036-4DE7-9F04-ADE8F82BF287}" srcOrd="0" destOrd="0" presId="urn:microsoft.com/office/officeart/2005/8/layout/hList3"/>
    <dgm:cxn modelId="{86C3FCAE-434A-4D00-8890-4E1867E20D82}" type="presParOf" srcId="{2A3EE4CF-A31E-4352-A170-DCF1F76C9C8F}" destId="{43CEE214-7A55-4103-815A-F605961D03D3}" srcOrd="1" destOrd="0" presId="urn:microsoft.com/office/officeart/2005/8/layout/hList3"/>
    <dgm:cxn modelId="{C70122DC-7CEA-41DB-B4A8-9DF67879524A}" type="presParOf" srcId="{43CEE214-7A55-4103-815A-F605961D03D3}" destId="{6562A96F-42F1-4287-9461-CFAB3CA506E6}" srcOrd="0" destOrd="0" presId="urn:microsoft.com/office/officeart/2005/8/layout/hList3"/>
    <dgm:cxn modelId="{E68BA547-1758-42E1-A3DB-44940D361026}" type="presParOf" srcId="{43CEE214-7A55-4103-815A-F605961D03D3}" destId="{1C63B05A-33C3-4E00-9D24-37C68F249DF0}" srcOrd="1" destOrd="0" presId="urn:microsoft.com/office/officeart/2005/8/layout/hList3"/>
    <dgm:cxn modelId="{42122ED4-54E7-41D6-82A0-EFC36DD04654}" type="presParOf" srcId="{2A3EE4CF-A31E-4352-A170-DCF1F76C9C8F}" destId="{809E376E-5245-46FD-9968-69D4838C279D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F051F2-566E-47B3-BE2E-946C21A79A6D}">
      <dsp:nvSpPr>
        <dsp:cNvPr id="0" name=""/>
        <dsp:cNvSpPr/>
      </dsp:nvSpPr>
      <dsp:spPr>
        <a:xfrm>
          <a:off x="0" y="0"/>
          <a:ext cx="3016173" cy="700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000" kern="1200" dirty="0"/>
            <a:t>F(n)</a:t>
          </a:r>
          <a:endParaRPr lang="en-NL" sz="3000" kern="1200" dirty="0"/>
        </a:p>
      </dsp:txBody>
      <dsp:txXfrm>
        <a:off x="20513" y="20513"/>
        <a:ext cx="2178487" cy="659334"/>
      </dsp:txXfrm>
    </dsp:sp>
    <dsp:sp modelId="{8957C67D-A5CA-449D-AAAF-50D72B4F66C3}">
      <dsp:nvSpPr>
        <dsp:cNvPr id="0" name=""/>
        <dsp:cNvSpPr/>
      </dsp:nvSpPr>
      <dsp:spPr>
        <a:xfrm>
          <a:off x="225233" y="797632"/>
          <a:ext cx="3016173" cy="700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000" kern="1200" dirty="0"/>
            <a:t>F(n-1)</a:t>
          </a:r>
          <a:endParaRPr lang="en-NL" sz="3000" kern="1200" dirty="0"/>
        </a:p>
      </dsp:txBody>
      <dsp:txXfrm>
        <a:off x="245746" y="818145"/>
        <a:ext cx="2294679" cy="659334"/>
      </dsp:txXfrm>
    </dsp:sp>
    <dsp:sp modelId="{8E1A25B6-86FC-46DB-9D12-436C5243D938}">
      <dsp:nvSpPr>
        <dsp:cNvPr id="0" name=""/>
        <dsp:cNvSpPr/>
      </dsp:nvSpPr>
      <dsp:spPr>
        <a:xfrm>
          <a:off x="450467" y="1595265"/>
          <a:ext cx="3016173" cy="700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000" kern="1200" dirty="0"/>
            <a:t>F(n-2)</a:t>
          </a:r>
          <a:endParaRPr lang="en-NL" sz="3000" kern="1200" dirty="0"/>
        </a:p>
      </dsp:txBody>
      <dsp:txXfrm>
        <a:off x="470980" y="1615778"/>
        <a:ext cx="2294679" cy="659334"/>
      </dsp:txXfrm>
    </dsp:sp>
    <dsp:sp modelId="{089C7D8D-78AF-41F9-874B-62E4ED383D19}">
      <dsp:nvSpPr>
        <dsp:cNvPr id="0" name=""/>
        <dsp:cNvSpPr/>
      </dsp:nvSpPr>
      <dsp:spPr>
        <a:xfrm>
          <a:off x="675701" y="2392898"/>
          <a:ext cx="3016173" cy="700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000" kern="1200" dirty="0"/>
            <a:t>F(n-3)</a:t>
          </a:r>
          <a:endParaRPr lang="en-NL" sz="3000" kern="1200" dirty="0"/>
        </a:p>
      </dsp:txBody>
      <dsp:txXfrm>
        <a:off x="696214" y="2413411"/>
        <a:ext cx="2294679" cy="659334"/>
      </dsp:txXfrm>
    </dsp:sp>
    <dsp:sp modelId="{4FE2A2F2-C3F2-4463-81B3-B8F7CDD6CD9B}">
      <dsp:nvSpPr>
        <dsp:cNvPr id="0" name=""/>
        <dsp:cNvSpPr/>
      </dsp:nvSpPr>
      <dsp:spPr>
        <a:xfrm>
          <a:off x="900935" y="3190531"/>
          <a:ext cx="3016173" cy="700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000" kern="1200" dirty="0"/>
            <a:t>F(n-4)</a:t>
          </a:r>
          <a:endParaRPr lang="en-NL" sz="3000" kern="1200" dirty="0"/>
        </a:p>
      </dsp:txBody>
      <dsp:txXfrm>
        <a:off x="921448" y="3211044"/>
        <a:ext cx="2294679" cy="659334"/>
      </dsp:txXfrm>
    </dsp:sp>
    <dsp:sp modelId="{C8EFA56D-7789-4B02-ACBA-31CB0F29592D}">
      <dsp:nvSpPr>
        <dsp:cNvPr id="0" name=""/>
        <dsp:cNvSpPr/>
      </dsp:nvSpPr>
      <dsp:spPr>
        <a:xfrm>
          <a:off x="2560939" y="511652"/>
          <a:ext cx="455234" cy="45523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2000" kern="1200"/>
        </a:p>
      </dsp:txBody>
      <dsp:txXfrm>
        <a:off x="2663367" y="511652"/>
        <a:ext cx="250378" cy="342564"/>
      </dsp:txXfrm>
    </dsp:sp>
    <dsp:sp modelId="{65720A01-354B-4B84-AC2F-99AF2480257D}">
      <dsp:nvSpPr>
        <dsp:cNvPr id="0" name=""/>
        <dsp:cNvSpPr/>
      </dsp:nvSpPr>
      <dsp:spPr>
        <a:xfrm>
          <a:off x="2786173" y="1309285"/>
          <a:ext cx="455234" cy="45523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2000" kern="1200"/>
        </a:p>
      </dsp:txBody>
      <dsp:txXfrm>
        <a:off x="2888601" y="1309285"/>
        <a:ext cx="250378" cy="342564"/>
      </dsp:txXfrm>
    </dsp:sp>
    <dsp:sp modelId="{9589AF72-6448-43C0-BE33-34E588632EE1}">
      <dsp:nvSpPr>
        <dsp:cNvPr id="0" name=""/>
        <dsp:cNvSpPr/>
      </dsp:nvSpPr>
      <dsp:spPr>
        <a:xfrm>
          <a:off x="3011407" y="2095245"/>
          <a:ext cx="455234" cy="45523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2000" kern="1200"/>
        </a:p>
      </dsp:txBody>
      <dsp:txXfrm>
        <a:off x="3113835" y="2095245"/>
        <a:ext cx="250378" cy="342564"/>
      </dsp:txXfrm>
    </dsp:sp>
    <dsp:sp modelId="{B2E5960B-026F-48B4-A87F-F4AE0E4A2395}">
      <dsp:nvSpPr>
        <dsp:cNvPr id="0" name=""/>
        <dsp:cNvSpPr/>
      </dsp:nvSpPr>
      <dsp:spPr>
        <a:xfrm>
          <a:off x="3236640" y="2900659"/>
          <a:ext cx="455234" cy="45523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2000" kern="1200"/>
        </a:p>
      </dsp:txBody>
      <dsp:txXfrm>
        <a:off x="3339068" y="2900659"/>
        <a:ext cx="250378" cy="3425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C4F5F-6036-4DE7-9F04-ADE8F82BF287}">
      <dsp:nvSpPr>
        <dsp:cNvPr id="0" name=""/>
        <dsp:cNvSpPr/>
      </dsp:nvSpPr>
      <dsp:spPr>
        <a:xfrm>
          <a:off x="0" y="0"/>
          <a:ext cx="5871029" cy="112304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5200" kern="1200" dirty="0"/>
            <a:t>Frisdrank automaat</a:t>
          </a:r>
          <a:endParaRPr lang="en-NL" sz="5200" kern="1200" dirty="0"/>
        </a:p>
      </dsp:txBody>
      <dsp:txXfrm>
        <a:off x="0" y="0"/>
        <a:ext cx="5871029" cy="1123042"/>
      </dsp:txXfrm>
    </dsp:sp>
    <dsp:sp modelId="{6562A96F-42F1-4287-9461-CFAB3CA506E6}">
      <dsp:nvSpPr>
        <dsp:cNvPr id="0" name=""/>
        <dsp:cNvSpPr/>
      </dsp:nvSpPr>
      <dsp:spPr>
        <a:xfrm>
          <a:off x="0" y="1123042"/>
          <a:ext cx="2935514" cy="2358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700" kern="1200" dirty="0"/>
            <a:t>Informatie</a:t>
          </a:r>
          <a:endParaRPr lang="en-NL" sz="4700" kern="1200" dirty="0"/>
        </a:p>
      </dsp:txBody>
      <dsp:txXfrm>
        <a:off x="0" y="1123042"/>
        <a:ext cx="2935514" cy="2358389"/>
      </dsp:txXfrm>
    </dsp:sp>
    <dsp:sp modelId="{25397338-5405-4735-981C-6BA59244BE58}">
      <dsp:nvSpPr>
        <dsp:cNvPr id="0" name=""/>
        <dsp:cNvSpPr/>
      </dsp:nvSpPr>
      <dsp:spPr>
        <a:xfrm>
          <a:off x="2935514" y="1123042"/>
          <a:ext cx="2935514" cy="2358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700" kern="1200" dirty="0"/>
            <a:t>Acties</a:t>
          </a:r>
          <a:endParaRPr lang="en-NL" sz="4700" kern="1200" dirty="0"/>
        </a:p>
      </dsp:txBody>
      <dsp:txXfrm>
        <a:off x="2935514" y="1123042"/>
        <a:ext cx="2935514" cy="2358389"/>
      </dsp:txXfrm>
    </dsp:sp>
    <dsp:sp modelId="{809E376E-5245-46FD-9968-69D4838C279D}">
      <dsp:nvSpPr>
        <dsp:cNvPr id="0" name=""/>
        <dsp:cNvSpPr/>
      </dsp:nvSpPr>
      <dsp:spPr>
        <a:xfrm>
          <a:off x="0" y="3481432"/>
          <a:ext cx="5871029" cy="262043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C4F5F-6036-4DE7-9F04-ADE8F82BF287}">
      <dsp:nvSpPr>
        <dsp:cNvPr id="0" name=""/>
        <dsp:cNvSpPr/>
      </dsp:nvSpPr>
      <dsp:spPr>
        <a:xfrm>
          <a:off x="0" y="0"/>
          <a:ext cx="5871029" cy="112304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5200" kern="1200" dirty="0"/>
            <a:t>Frisdrank automaat</a:t>
          </a:r>
          <a:endParaRPr lang="en-NL" sz="5200" kern="1200" dirty="0"/>
        </a:p>
      </dsp:txBody>
      <dsp:txXfrm>
        <a:off x="0" y="0"/>
        <a:ext cx="5871029" cy="1123042"/>
      </dsp:txXfrm>
    </dsp:sp>
    <dsp:sp modelId="{6562A96F-42F1-4287-9461-CFAB3CA506E6}">
      <dsp:nvSpPr>
        <dsp:cNvPr id="0" name=""/>
        <dsp:cNvSpPr/>
      </dsp:nvSpPr>
      <dsp:spPr>
        <a:xfrm>
          <a:off x="0" y="1123042"/>
          <a:ext cx="2935514" cy="2358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700" kern="1200" dirty="0"/>
            <a:t>Informatie</a:t>
          </a:r>
          <a:endParaRPr lang="en-NL" sz="4700" kern="1200" dirty="0"/>
        </a:p>
      </dsp:txBody>
      <dsp:txXfrm>
        <a:off x="0" y="1123042"/>
        <a:ext cx="2935514" cy="2358389"/>
      </dsp:txXfrm>
    </dsp:sp>
    <dsp:sp modelId="{25397338-5405-4735-981C-6BA59244BE58}">
      <dsp:nvSpPr>
        <dsp:cNvPr id="0" name=""/>
        <dsp:cNvSpPr/>
      </dsp:nvSpPr>
      <dsp:spPr>
        <a:xfrm>
          <a:off x="2935514" y="1123042"/>
          <a:ext cx="2935514" cy="2358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700" kern="1200" dirty="0"/>
            <a:t>Acties</a:t>
          </a:r>
          <a:endParaRPr lang="en-NL" sz="4700" kern="1200" dirty="0"/>
        </a:p>
      </dsp:txBody>
      <dsp:txXfrm>
        <a:off x="2935514" y="1123042"/>
        <a:ext cx="2935514" cy="2358389"/>
      </dsp:txXfrm>
    </dsp:sp>
    <dsp:sp modelId="{809E376E-5245-46FD-9968-69D4838C279D}">
      <dsp:nvSpPr>
        <dsp:cNvPr id="0" name=""/>
        <dsp:cNvSpPr/>
      </dsp:nvSpPr>
      <dsp:spPr>
        <a:xfrm>
          <a:off x="0" y="3481432"/>
          <a:ext cx="5871029" cy="262043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C4F5F-6036-4DE7-9F04-ADE8F82BF287}">
      <dsp:nvSpPr>
        <dsp:cNvPr id="0" name=""/>
        <dsp:cNvSpPr/>
      </dsp:nvSpPr>
      <dsp:spPr>
        <a:xfrm>
          <a:off x="0" y="0"/>
          <a:ext cx="5871029" cy="112304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5200" kern="1200" dirty="0"/>
            <a:t>Vervoersmiddel</a:t>
          </a:r>
          <a:endParaRPr lang="en-NL" sz="5200" kern="1200" dirty="0"/>
        </a:p>
      </dsp:txBody>
      <dsp:txXfrm>
        <a:off x="0" y="0"/>
        <a:ext cx="5871029" cy="1123042"/>
      </dsp:txXfrm>
    </dsp:sp>
    <dsp:sp modelId="{6562A96F-42F1-4287-9461-CFAB3CA506E6}">
      <dsp:nvSpPr>
        <dsp:cNvPr id="0" name=""/>
        <dsp:cNvSpPr/>
      </dsp:nvSpPr>
      <dsp:spPr>
        <a:xfrm>
          <a:off x="0" y="1123042"/>
          <a:ext cx="2935514" cy="2358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100" kern="1200" dirty="0"/>
            <a:t>Informatie</a:t>
          </a:r>
          <a:endParaRPr lang="en-NL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/>
            <a:t>Kleur</a:t>
          </a:r>
          <a:endParaRPr lang="en-NL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/>
            <a:t>Fabrikant</a:t>
          </a:r>
          <a:endParaRPr lang="en-NL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/>
            <a:t>Snelheid</a:t>
          </a:r>
          <a:endParaRPr lang="en-NL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/>
            <a:t>Wielen</a:t>
          </a:r>
          <a:endParaRPr lang="en-NL" sz="2400" kern="1200" dirty="0"/>
        </a:p>
      </dsp:txBody>
      <dsp:txXfrm>
        <a:off x="0" y="1123042"/>
        <a:ext cx="2935514" cy="2358389"/>
      </dsp:txXfrm>
    </dsp:sp>
    <dsp:sp modelId="{1C63B05A-33C3-4E00-9D24-37C68F249DF0}">
      <dsp:nvSpPr>
        <dsp:cNvPr id="0" name=""/>
        <dsp:cNvSpPr/>
      </dsp:nvSpPr>
      <dsp:spPr>
        <a:xfrm>
          <a:off x="2935514" y="1123042"/>
          <a:ext cx="2935514" cy="2358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100" kern="1200" dirty="0"/>
            <a:t>Acties</a:t>
          </a:r>
          <a:endParaRPr lang="en-NL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/>
            <a:t>Berijden</a:t>
          </a:r>
          <a:endParaRPr lang="en-NL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 err="1"/>
            <a:t>SnelheidPlus</a:t>
          </a:r>
          <a:endParaRPr lang="en-NL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400" kern="1200" dirty="0" err="1"/>
            <a:t>SnelheidMin</a:t>
          </a:r>
          <a:endParaRPr lang="en-NL" sz="2400" kern="1200" dirty="0"/>
        </a:p>
      </dsp:txBody>
      <dsp:txXfrm>
        <a:off x="2935514" y="1123042"/>
        <a:ext cx="2935514" cy="2358389"/>
      </dsp:txXfrm>
    </dsp:sp>
    <dsp:sp modelId="{809E376E-5245-46FD-9968-69D4838C279D}">
      <dsp:nvSpPr>
        <dsp:cNvPr id="0" name=""/>
        <dsp:cNvSpPr/>
      </dsp:nvSpPr>
      <dsp:spPr>
        <a:xfrm>
          <a:off x="0" y="3481432"/>
          <a:ext cx="5871029" cy="262043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C4F5F-6036-4DE7-9F04-ADE8F82BF287}">
      <dsp:nvSpPr>
        <dsp:cNvPr id="0" name=""/>
        <dsp:cNvSpPr/>
      </dsp:nvSpPr>
      <dsp:spPr>
        <a:xfrm>
          <a:off x="0" y="0"/>
          <a:ext cx="5424715" cy="1047931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800" kern="1200" dirty="0"/>
            <a:t>Auto</a:t>
          </a:r>
          <a:endParaRPr lang="en-NL" sz="4800" kern="1200" dirty="0"/>
        </a:p>
      </dsp:txBody>
      <dsp:txXfrm>
        <a:off x="0" y="0"/>
        <a:ext cx="5424715" cy="1047931"/>
      </dsp:txXfrm>
    </dsp:sp>
    <dsp:sp modelId="{6562A96F-42F1-4287-9461-CFAB3CA506E6}">
      <dsp:nvSpPr>
        <dsp:cNvPr id="0" name=""/>
        <dsp:cNvSpPr/>
      </dsp:nvSpPr>
      <dsp:spPr>
        <a:xfrm>
          <a:off x="0" y="1047931"/>
          <a:ext cx="2712357" cy="2200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400" kern="1200" dirty="0"/>
            <a:t>Informatie</a:t>
          </a:r>
          <a:endParaRPr lang="en-NL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900" kern="1200" dirty="0"/>
            <a:t>Wielen = 4</a:t>
          </a:r>
          <a:endParaRPr lang="en-NL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900" kern="1200" dirty="0" err="1"/>
            <a:t>AantalDeuren</a:t>
          </a:r>
          <a:endParaRPr lang="en-NL" sz="1900" kern="1200" dirty="0"/>
        </a:p>
      </dsp:txBody>
      <dsp:txXfrm>
        <a:off x="0" y="1047931"/>
        <a:ext cx="2712357" cy="2200655"/>
      </dsp:txXfrm>
    </dsp:sp>
    <dsp:sp modelId="{1C63B05A-33C3-4E00-9D24-37C68F249DF0}">
      <dsp:nvSpPr>
        <dsp:cNvPr id="0" name=""/>
        <dsp:cNvSpPr/>
      </dsp:nvSpPr>
      <dsp:spPr>
        <a:xfrm>
          <a:off x="2712357" y="1047931"/>
          <a:ext cx="2712357" cy="2200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400" kern="1200" dirty="0"/>
            <a:t>Acties</a:t>
          </a:r>
          <a:endParaRPr lang="en-NL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900" kern="1200" dirty="0"/>
            <a:t>Starten</a:t>
          </a:r>
          <a:endParaRPr lang="en-NL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900" kern="1200" dirty="0" err="1"/>
            <a:t>SnelheidPlus</a:t>
          </a:r>
          <a:endParaRPr lang="en-NL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900" kern="1200" dirty="0" err="1"/>
            <a:t>SnelheidMin</a:t>
          </a:r>
          <a:endParaRPr lang="en-NL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900" kern="1200" dirty="0" err="1"/>
            <a:t>DeurOpen</a:t>
          </a:r>
          <a:endParaRPr lang="en-NL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900" kern="1200" dirty="0" err="1"/>
            <a:t>DeurDicht</a:t>
          </a:r>
          <a:endParaRPr lang="en-NL" sz="1900" kern="1200" dirty="0"/>
        </a:p>
      </dsp:txBody>
      <dsp:txXfrm>
        <a:off x="2712357" y="1047931"/>
        <a:ext cx="2712357" cy="2200655"/>
      </dsp:txXfrm>
    </dsp:sp>
    <dsp:sp modelId="{809E376E-5245-46FD-9968-69D4838C279D}">
      <dsp:nvSpPr>
        <dsp:cNvPr id="0" name=""/>
        <dsp:cNvSpPr/>
      </dsp:nvSpPr>
      <dsp:spPr>
        <a:xfrm>
          <a:off x="0" y="3248586"/>
          <a:ext cx="5424715" cy="244517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C4F5F-6036-4DE7-9F04-ADE8F82BF287}">
      <dsp:nvSpPr>
        <dsp:cNvPr id="0" name=""/>
        <dsp:cNvSpPr/>
      </dsp:nvSpPr>
      <dsp:spPr>
        <a:xfrm>
          <a:off x="0" y="0"/>
          <a:ext cx="5424715" cy="1047931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800" kern="1200" dirty="0"/>
            <a:t>Step</a:t>
          </a:r>
          <a:endParaRPr lang="en-NL" sz="4800" kern="1200" dirty="0"/>
        </a:p>
      </dsp:txBody>
      <dsp:txXfrm>
        <a:off x="0" y="0"/>
        <a:ext cx="5424715" cy="1047931"/>
      </dsp:txXfrm>
    </dsp:sp>
    <dsp:sp modelId="{6562A96F-42F1-4287-9461-CFAB3CA506E6}">
      <dsp:nvSpPr>
        <dsp:cNvPr id="0" name=""/>
        <dsp:cNvSpPr/>
      </dsp:nvSpPr>
      <dsp:spPr>
        <a:xfrm>
          <a:off x="0" y="1047931"/>
          <a:ext cx="2712357" cy="2200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400" kern="1200" dirty="0"/>
            <a:t>Informatie</a:t>
          </a:r>
          <a:endParaRPr lang="en-NL" sz="34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700" kern="1200" dirty="0"/>
            <a:t>Wielen = 2</a:t>
          </a:r>
          <a:endParaRPr lang="en-NL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NL" sz="2700" kern="1200" dirty="0"/>
        </a:p>
      </dsp:txBody>
      <dsp:txXfrm>
        <a:off x="0" y="1047931"/>
        <a:ext cx="2712357" cy="2200655"/>
      </dsp:txXfrm>
    </dsp:sp>
    <dsp:sp modelId="{1C63B05A-33C3-4E00-9D24-37C68F249DF0}">
      <dsp:nvSpPr>
        <dsp:cNvPr id="0" name=""/>
        <dsp:cNvSpPr/>
      </dsp:nvSpPr>
      <dsp:spPr>
        <a:xfrm>
          <a:off x="2712357" y="1047931"/>
          <a:ext cx="2712357" cy="2200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400" kern="1200" dirty="0"/>
            <a:t>Acties</a:t>
          </a:r>
          <a:endParaRPr lang="en-NL" sz="34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700" kern="1200" dirty="0"/>
            <a:t>Opstappen</a:t>
          </a:r>
          <a:endParaRPr lang="en-NL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700" kern="1200" dirty="0" err="1"/>
            <a:t>SnelheidPlus</a:t>
          </a:r>
          <a:endParaRPr lang="en-NL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700" kern="1200" dirty="0" err="1"/>
            <a:t>SnelheidMin</a:t>
          </a:r>
          <a:endParaRPr lang="en-NL" sz="2700" kern="1200" dirty="0"/>
        </a:p>
      </dsp:txBody>
      <dsp:txXfrm>
        <a:off x="2712357" y="1047931"/>
        <a:ext cx="2712357" cy="2200655"/>
      </dsp:txXfrm>
    </dsp:sp>
    <dsp:sp modelId="{809E376E-5245-46FD-9968-69D4838C279D}">
      <dsp:nvSpPr>
        <dsp:cNvPr id="0" name=""/>
        <dsp:cNvSpPr/>
      </dsp:nvSpPr>
      <dsp:spPr>
        <a:xfrm>
          <a:off x="0" y="3248586"/>
          <a:ext cx="5424715" cy="244517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C4F5F-6036-4DE7-9F04-ADE8F82BF287}">
      <dsp:nvSpPr>
        <dsp:cNvPr id="0" name=""/>
        <dsp:cNvSpPr/>
      </dsp:nvSpPr>
      <dsp:spPr>
        <a:xfrm>
          <a:off x="0" y="0"/>
          <a:ext cx="5424715" cy="1047931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800" kern="1200" dirty="0"/>
            <a:t>Fiets</a:t>
          </a:r>
          <a:endParaRPr lang="en-NL" sz="4800" kern="1200" dirty="0"/>
        </a:p>
      </dsp:txBody>
      <dsp:txXfrm>
        <a:off x="0" y="0"/>
        <a:ext cx="5424715" cy="1047931"/>
      </dsp:txXfrm>
    </dsp:sp>
    <dsp:sp modelId="{6562A96F-42F1-4287-9461-CFAB3CA506E6}">
      <dsp:nvSpPr>
        <dsp:cNvPr id="0" name=""/>
        <dsp:cNvSpPr/>
      </dsp:nvSpPr>
      <dsp:spPr>
        <a:xfrm>
          <a:off x="0" y="1047931"/>
          <a:ext cx="2712357" cy="2200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800" kern="1200" dirty="0"/>
            <a:t>Informatie</a:t>
          </a:r>
          <a:endParaRPr lang="en-NL" sz="28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200" kern="1200" dirty="0"/>
            <a:t>Wielen = 2</a:t>
          </a:r>
          <a:endParaRPr lang="en-NL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NL" sz="2200" kern="1200" dirty="0"/>
        </a:p>
      </dsp:txBody>
      <dsp:txXfrm>
        <a:off x="0" y="1047931"/>
        <a:ext cx="2712357" cy="2200655"/>
      </dsp:txXfrm>
    </dsp:sp>
    <dsp:sp modelId="{1C63B05A-33C3-4E00-9D24-37C68F249DF0}">
      <dsp:nvSpPr>
        <dsp:cNvPr id="0" name=""/>
        <dsp:cNvSpPr/>
      </dsp:nvSpPr>
      <dsp:spPr>
        <a:xfrm>
          <a:off x="2712357" y="1047931"/>
          <a:ext cx="2712357" cy="2200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800" kern="1200" dirty="0"/>
            <a:t>Acties</a:t>
          </a:r>
          <a:endParaRPr lang="en-NL" sz="28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200" kern="1200" dirty="0" err="1"/>
            <a:t>OpZadelGaanZitten</a:t>
          </a:r>
          <a:endParaRPr lang="en-NL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200" kern="1200" dirty="0" err="1"/>
            <a:t>SnelheidPlus</a:t>
          </a:r>
          <a:endParaRPr lang="en-NL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2200" kern="1200" dirty="0" err="1"/>
            <a:t>SnelheidMin</a:t>
          </a:r>
          <a:endParaRPr lang="en-NL" sz="2200" kern="1200" dirty="0"/>
        </a:p>
      </dsp:txBody>
      <dsp:txXfrm>
        <a:off x="2712357" y="1047931"/>
        <a:ext cx="2712357" cy="2200655"/>
      </dsp:txXfrm>
    </dsp:sp>
    <dsp:sp modelId="{809E376E-5245-46FD-9968-69D4838C279D}">
      <dsp:nvSpPr>
        <dsp:cNvPr id="0" name=""/>
        <dsp:cNvSpPr/>
      </dsp:nvSpPr>
      <dsp:spPr>
        <a:xfrm>
          <a:off x="0" y="3248586"/>
          <a:ext cx="5424715" cy="244517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A381E3-FA85-4AE8-9B11-999D5E05561D}" type="datetimeFigureOut">
              <a:rPr lang="nl-NL" smtClean="0"/>
              <a:t>26-4-2021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AC6ED0-D734-4939-9338-F1A2206B4A7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3455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93408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3457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6554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52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95956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57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4811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58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6294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Functie bereken roept de functie </a:t>
            </a:r>
            <a:r>
              <a:rPr lang="nl-NL" dirty="0" err="1"/>
              <a:t>doeIets</a:t>
            </a:r>
            <a:r>
              <a:rPr lang="nl-NL" dirty="0"/>
              <a:t> aan</a:t>
            </a:r>
          </a:p>
          <a:p>
            <a:r>
              <a:rPr lang="nl-NL" dirty="0"/>
              <a:t>Parameters stapelen zich op </a:t>
            </a:r>
            <a:r>
              <a:rPr lang="nl-NL" dirty="0" err="1"/>
              <a:t>op</a:t>
            </a:r>
            <a:r>
              <a:rPr lang="nl-NL" dirty="0"/>
              <a:t> de stack</a:t>
            </a:r>
          </a:p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924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7432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5120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2399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4506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3797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4634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6ED0-D734-4939-9338-F1A2206B4A78}" type="slidenum">
              <a:rPr lang="nl-NL" smtClean="0"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9510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BDC23C2A-7172-4A22-981A-19F4B1253D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51768" y="4914900"/>
            <a:ext cx="8640233" cy="19431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4DD468CE-DF7F-4644-B5D4-7D038EC09BF1}"/>
              </a:ext>
            </a:extLst>
          </p:cNvPr>
          <p:cNvSpPr/>
          <p:nvPr/>
        </p:nvSpPr>
        <p:spPr>
          <a:xfrm>
            <a:off x="0" y="0"/>
            <a:ext cx="355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FD6DE6E-9087-47A3-B8C3-27AD55008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" y="5295112"/>
            <a:ext cx="1753620" cy="1031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7253" y="502024"/>
            <a:ext cx="4978400" cy="3104030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D567A8D1-339B-456D-A3FD-F617564DB681}"/>
              </a:ext>
            </a:extLst>
          </p:cNvPr>
          <p:cNvCxnSpPr/>
          <p:nvPr/>
        </p:nvCxnSpPr>
        <p:spPr>
          <a:xfrm>
            <a:off x="5725699" y="1"/>
            <a:ext cx="0" cy="419100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A1A6DCC4-2EF0-49D2-92FF-FB105290DEBD}"/>
              </a:ext>
            </a:extLst>
          </p:cNvPr>
          <p:cNvCxnSpPr>
            <a:cxnSpLocks/>
          </p:cNvCxnSpPr>
          <p:nvPr/>
        </p:nvCxnSpPr>
        <p:spPr>
          <a:xfrm flipH="1">
            <a:off x="5775568" y="4152920"/>
            <a:ext cx="641643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914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eeld rechts, blauwe bal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872166"/>
            <a:ext cx="12192000" cy="3815403"/>
          </a:xfrm>
          <a:solidFill>
            <a:srgbClr val="185BA7"/>
          </a:solidFill>
        </p:spPr>
        <p:txBody>
          <a:bodyPr lIns="576000" tIns="1152000" rIns="5220000" bIns="72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98593" y="138"/>
            <a:ext cx="6193536" cy="6857862"/>
          </a:xfrm>
          <a:solidFill>
            <a:schemeClr val="bg1">
              <a:lumMod val="95000"/>
            </a:schemeClr>
          </a:solidFill>
        </p:spPr>
        <p:txBody>
          <a:bodyPr lIns="1260000"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433" y="2386584"/>
            <a:ext cx="4589856" cy="3429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464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in balk, tekst, beeld rechtson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8952EBF-85C0-4CDD-84EC-F3B8DE8DA532}"/>
              </a:ext>
            </a:extLst>
          </p:cNvPr>
          <p:cNvSpPr/>
          <p:nvPr/>
        </p:nvSpPr>
        <p:spPr>
          <a:xfrm>
            <a:off x="0" y="-1"/>
            <a:ext cx="12191755" cy="16787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8192" y="2066544"/>
            <a:ext cx="5674944" cy="4370832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54241" y="3154680"/>
            <a:ext cx="4937761" cy="370332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871B4E1C-391A-4DCA-BCD7-56E4431387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6146812" cy="1408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000" y="685800"/>
            <a:ext cx="8454720" cy="3429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331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in balk, tekst, beeld rec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68952EBF-85C0-4CDD-84EC-F3B8DE8DA532}"/>
              </a:ext>
            </a:extLst>
          </p:cNvPr>
          <p:cNvSpPr/>
          <p:nvPr/>
        </p:nvSpPr>
        <p:spPr>
          <a:xfrm>
            <a:off x="0" y="-1"/>
            <a:ext cx="12191755" cy="16787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03137" y="1678780"/>
            <a:ext cx="5388865" cy="517922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8133" y="1270000"/>
            <a:ext cx="5367867" cy="5167376"/>
          </a:xfrm>
          <a:solidFill>
            <a:schemeClr val="bg1"/>
          </a:solidFill>
        </p:spPr>
        <p:txBody>
          <a:bodyPr lIns="288000" tIns="288000" rIns="18000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100" y="685800"/>
            <a:ext cx="8454720" cy="3429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31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ote foto tekst link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12192001" cy="6858000"/>
          </a:xfrm>
          <a:solidFill>
            <a:srgbClr val="F2F2F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261872"/>
            <a:ext cx="6096000" cy="5596128"/>
          </a:xfrm>
          <a:solidFill>
            <a:schemeClr val="bg1"/>
          </a:solidFill>
        </p:spPr>
        <p:txBody>
          <a:bodyPr lIns="576000" tIns="756000" rIns="180000" bIns="36000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101" y="1581912"/>
            <a:ext cx="5103444" cy="3429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163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12192001" cy="2176272"/>
          </a:xfrm>
          <a:solidFill>
            <a:srgbClr val="F2F2F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655064"/>
            <a:ext cx="6425184" cy="5202936"/>
          </a:xfrm>
          <a:solidFill>
            <a:schemeClr val="bg1"/>
          </a:solidFill>
        </p:spPr>
        <p:txBody>
          <a:bodyPr lIns="576000" tIns="648000" rIns="180000" bIns="36000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101" y="1833510"/>
            <a:ext cx="5103444" cy="3429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6BDE57EF-A71F-46B8-B57B-AE93997968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642" y="2171649"/>
            <a:ext cx="4769113" cy="3503683"/>
          </a:xfrm>
          <a:prstGeom prst="rect">
            <a:avLst/>
          </a:prstGeom>
        </p:spPr>
      </p:pic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34165097-063F-478D-B4DB-9174446C79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51520" y="2176272"/>
            <a:ext cx="3376931" cy="3209544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1">
                <a:solidFill>
                  <a:schemeClr val="accent2"/>
                </a:solidFill>
              </a:defRPr>
            </a:lvl1pPr>
            <a:lvl2pPr>
              <a:defRPr sz="2000" b="1">
                <a:solidFill>
                  <a:schemeClr val="accent2"/>
                </a:solidFill>
              </a:defRPr>
            </a:lvl2pPr>
            <a:lvl3pPr>
              <a:defRPr sz="2000" b="1">
                <a:solidFill>
                  <a:schemeClr val="accent2"/>
                </a:solidFill>
              </a:defRPr>
            </a:lvl3pPr>
            <a:lvl4pPr>
              <a:defRPr sz="2000" b="1">
                <a:solidFill>
                  <a:schemeClr val="accent2"/>
                </a:solidFill>
              </a:defRPr>
            </a:lvl4pPr>
            <a:lvl5pPr>
              <a:defRPr sz="2000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 dirty="0"/>
              <a:t>Type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quote</a:t>
            </a:r>
          </a:p>
        </p:txBody>
      </p:sp>
    </p:spTree>
    <p:extLst>
      <p:ext uri="{BB962C8B-B14F-4D97-AF65-F5344CB8AC3E}">
        <p14:creationId xmlns:p14="http://schemas.microsoft.com/office/powerpoint/2010/main" val="1949374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 blau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2019A25-CDE3-4F2A-94CC-7FD9CDD341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519" y="748272"/>
            <a:ext cx="9729236" cy="61097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518" y="1490472"/>
            <a:ext cx="5340361" cy="199325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3483864"/>
            <a:ext cx="4675200" cy="3373998"/>
          </a:xfrm>
          <a:solidFill>
            <a:schemeClr val="tx1"/>
          </a:solidFill>
        </p:spPr>
        <p:txBody>
          <a:bodyPr lIns="108000" tIns="72000" rIns="72000" bIns="180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1782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 roo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2019A25-CDE3-4F2A-94CC-7FD9CDD341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519" y="748272"/>
            <a:ext cx="9729236" cy="61097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518" y="1490472"/>
            <a:ext cx="5340361" cy="199325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3483864"/>
            <a:ext cx="4675200" cy="3373998"/>
          </a:xfrm>
          <a:solidFill>
            <a:schemeClr val="tx1"/>
          </a:solidFill>
        </p:spPr>
        <p:txBody>
          <a:bodyPr lIns="108000" tIns="72000" rIns="72000" bIns="180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8729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ofdstuk gro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2019A25-CDE3-4F2A-94CC-7FD9CDD341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519" y="748272"/>
            <a:ext cx="9729236" cy="61097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518" y="1490472"/>
            <a:ext cx="5340361" cy="199325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3483864"/>
            <a:ext cx="4675200" cy="3373998"/>
          </a:xfrm>
          <a:solidFill>
            <a:schemeClr val="tx1"/>
          </a:solidFill>
        </p:spPr>
        <p:txBody>
          <a:bodyPr lIns="108000" tIns="72000" rIns="72000" bIns="180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9318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uz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DAB26ACA-2592-4173-B4AC-DFAB31E642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474" y="957829"/>
            <a:ext cx="6543053" cy="4942342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63CCB440-3D3F-4930-ADC2-E7E0853D9A59}"/>
              </a:ext>
            </a:extLst>
          </p:cNvPr>
          <p:cNvSpPr txBox="1">
            <a:spLocks/>
          </p:cNvSpPr>
          <p:nvPr/>
        </p:nvSpPr>
        <p:spPr>
          <a:xfrm>
            <a:off x="2926080" y="1033272"/>
            <a:ext cx="6327648" cy="47914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nl-NL" sz="7200" b="1" noProof="0"/>
              <a:t>Pauze</a:t>
            </a:r>
          </a:p>
        </p:txBody>
      </p:sp>
    </p:spTree>
    <p:extLst>
      <p:ext uri="{BB962C8B-B14F-4D97-AF65-F5344CB8AC3E}">
        <p14:creationId xmlns:p14="http://schemas.microsoft.com/office/powerpoint/2010/main" val="2252919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uze met f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7986C9AA-DDE5-4DF5-B6B0-96D0480390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560457" cy="6858000"/>
          </a:xfrm>
          <a:solidFill>
            <a:schemeClr val="bg1">
              <a:lumMod val="10000"/>
              <a:lumOff val="9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869EBCD6-4EDF-4C78-B1E3-80BE6F8BA8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83200" y="972458"/>
            <a:ext cx="6508800" cy="4942800"/>
          </a:xfrm>
          <a:blipFill>
            <a:blip r:embed="rId2"/>
            <a:stretch>
              <a:fillRect/>
            </a:stretch>
          </a:blipFill>
        </p:spPr>
        <p:txBody>
          <a:bodyPr lIns="648000" rIns="72000" bIns="720000" anchor="ctr" anchorCtr="0">
            <a:normAutofit/>
          </a:bodyPr>
          <a:lstStyle>
            <a:lvl1pPr marL="0" indent="0" algn="ctr">
              <a:buNone/>
              <a:defRPr sz="7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 err="1"/>
              <a:t>Pauze-boodschap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492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BDC23C2A-7172-4A22-981A-19F4B1253D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5068047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8000" y="504000"/>
            <a:ext cx="4978400" cy="3103200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22" name="Tijdelijke aanduiding voor tekst 14">
            <a:extLst>
              <a:ext uri="{FF2B5EF4-FFF2-40B4-BE49-F238E27FC236}">
                <a16:creationId xmlns:a16="http://schemas.microsoft.com/office/drawing/2014/main" id="{D47B9F3E-CC86-4E8D-BFB2-3A319A3FCF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1600" y="5295600"/>
            <a:ext cx="1752000" cy="1033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606A9DA1-CDB8-4A6F-9C3D-49E31CAFD330}"/>
              </a:ext>
            </a:extLst>
          </p:cNvPr>
          <p:cNvCxnSpPr/>
          <p:nvPr/>
        </p:nvCxnSpPr>
        <p:spPr>
          <a:xfrm>
            <a:off x="5725699" y="1"/>
            <a:ext cx="0" cy="419100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86894007-5DD9-4E89-A7B5-5D8AC4270EF1}"/>
              </a:ext>
            </a:extLst>
          </p:cNvPr>
          <p:cNvCxnSpPr>
            <a:cxnSpLocks/>
          </p:cNvCxnSpPr>
          <p:nvPr/>
        </p:nvCxnSpPr>
        <p:spPr>
          <a:xfrm flipH="1">
            <a:off x="5775568" y="4152920"/>
            <a:ext cx="641643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7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101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27590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edank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DD468CE-DF7F-4644-B5D4-7D038EC09BF1}"/>
              </a:ext>
            </a:extLst>
          </p:cNvPr>
          <p:cNvSpPr/>
          <p:nvPr/>
        </p:nvSpPr>
        <p:spPr>
          <a:xfrm>
            <a:off x="4925568" y="0"/>
            <a:ext cx="726643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FD6DE6E-9087-47A3-B8C3-27AD55008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" y="5295112"/>
            <a:ext cx="1753620" cy="103175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B108FCA-66C9-43DE-B3F8-48330857DF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491" y="964754"/>
            <a:ext cx="6508509" cy="4942342"/>
          </a:xfrm>
          <a:prstGeom prst="rect">
            <a:avLst/>
          </a:prstGeom>
        </p:spPr>
      </p:pic>
      <p:sp>
        <p:nvSpPr>
          <p:cNvPr id="8" name="Tijdelijke aanduiding voor afbeelding 3">
            <a:extLst>
              <a:ext uri="{FF2B5EF4-FFF2-40B4-BE49-F238E27FC236}">
                <a16:creationId xmlns:a16="http://schemas.microsoft.com/office/drawing/2014/main" id="{EC201FCC-10A3-40FB-B72E-45F0189CD1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925568" cy="3430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9584B28B-34D4-4B58-8AD0-ADDC3D1450D0}"/>
              </a:ext>
            </a:extLst>
          </p:cNvPr>
          <p:cNvSpPr txBox="1">
            <a:spLocks/>
          </p:cNvSpPr>
          <p:nvPr/>
        </p:nvSpPr>
        <p:spPr>
          <a:xfrm>
            <a:off x="6297601" y="1043710"/>
            <a:ext cx="4064001" cy="47752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3600" b="1" noProof="0" dirty="0">
                <a:solidFill>
                  <a:schemeClr val="bg1"/>
                </a:solidFill>
              </a:rPr>
              <a:t>Bedankt voor uw aandacht</a:t>
            </a:r>
          </a:p>
        </p:txBody>
      </p:sp>
    </p:spTree>
    <p:extLst>
      <p:ext uri="{BB962C8B-B14F-4D97-AF65-F5344CB8AC3E}">
        <p14:creationId xmlns:p14="http://schemas.microsoft.com/office/powerpoint/2010/main" val="3215576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edank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DD468CE-DF7F-4644-B5D4-7D038EC09BF1}"/>
              </a:ext>
            </a:extLst>
          </p:cNvPr>
          <p:cNvSpPr/>
          <p:nvPr/>
        </p:nvSpPr>
        <p:spPr>
          <a:xfrm>
            <a:off x="4925568" y="0"/>
            <a:ext cx="726643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FD6DE6E-9087-47A3-B8C3-27AD55008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" y="5295112"/>
            <a:ext cx="1753620" cy="103175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B108FCA-66C9-43DE-B3F8-48330857DF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491" y="964754"/>
            <a:ext cx="6508509" cy="4942342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98DB7C85-266B-4B7C-A977-69E605114DD0}"/>
              </a:ext>
            </a:extLst>
          </p:cNvPr>
          <p:cNvSpPr txBox="1">
            <a:spLocks/>
          </p:cNvSpPr>
          <p:nvPr/>
        </p:nvSpPr>
        <p:spPr>
          <a:xfrm>
            <a:off x="6297601" y="1043710"/>
            <a:ext cx="4064001" cy="47752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3600" b="1" noProof="0" dirty="0">
                <a:solidFill>
                  <a:schemeClr val="bg1"/>
                </a:solidFill>
              </a:rPr>
              <a:t>Bedankt voor uw aandacht</a:t>
            </a:r>
          </a:p>
        </p:txBody>
      </p:sp>
    </p:spTree>
    <p:extLst>
      <p:ext uri="{BB962C8B-B14F-4D97-AF65-F5344CB8AC3E}">
        <p14:creationId xmlns:p14="http://schemas.microsoft.com/office/powerpoint/2010/main" val="299469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edankt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FD6DE6E-9087-47A3-B8C3-27AD55008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" y="5295112"/>
            <a:ext cx="1753620" cy="103175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B108FCA-66C9-43DE-B3F8-48330857DF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491" y="964754"/>
            <a:ext cx="6508509" cy="4942342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1D4D80BF-F59B-450A-922E-771A825E7D20}"/>
              </a:ext>
            </a:extLst>
          </p:cNvPr>
          <p:cNvSpPr txBox="1">
            <a:spLocks/>
          </p:cNvSpPr>
          <p:nvPr/>
        </p:nvSpPr>
        <p:spPr>
          <a:xfrm>
            <a:off x="6297601" y="1043710"/>
            <a:ext cx="4064001" cy="47752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3600" b="1" noProof="0" dirty="0">
                <a:solidFill>
                  <a:schemeClr val="tx1"/>
                </a:solidFill>
              </a:rPr>
              <a:t>Bedankt voor uw aandacht</a:t>
            </a:r>
          </a:p>
        </p:txBody>
      </p:sp>
    </p:spTree>
    <p:extLst>
      <p:ext uri="{BB962C8B-B14F-4D97-AF65-F5344CB8AC3E}">
        <p14:creationId xmlns:p14="http://schemas.microsoft.com/office/powerpoint/2010/main" val="2033897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DD468CE-DF7F-4644-B5D4-7D038EC09BF1}"/>
              </a:ext>
            </a:extLst>
          </p:cNvPr>
          <p:cNvSpPr/>
          <p:nvPr/>
        </p:nvSpPr>
        <p:spPr>
          <a:xfrm>
            <a:off x="4925568" y="0"/>
            <a:ext cx="726643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99200" y="1835725"/>
            <a:ext cx="4978400" cy="3200400"/>
          </a:xfrm>
        </p:spPr>
        <p:txBody>
          <a:bodyPr anchor="ctr" anchorCtr="0">
            <a:normAutofit/>
          </a:bodyPr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858000"/>
            <a:ext cx="144000" cy="108000"/>
          </a:xfrm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FD6DE6E-9087-47A3-B8C3-27AD55008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" y="5295112"/>
            <a:ext cx="1753620" cy="103175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B108FCA-66C9-43DE-B3F8-48330857DF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491" y="964754"/>
            <a:ext cx="6508509" cy="494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47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612" y="685801"/>
            <a:ext cx="5689601" cy="4217894"/>
          </a:xfr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defRPr sz="59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4" name="Tijdelijke aanduiding voor afbeelding 10">
            <a:extLst>
              <a:ext uri="{FF2B5EF4-FFF2-40B4-BE49-F238E27FC236}">
                <a16:creationId xmlns:a16="http://schemas.microsoft.com/office/drawing/2014/main" id="{05C441A1-76AD-4759-AE71-07EE1271F2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0611" y="5038165"/>
            <a:ext cx="11336283" cy="181983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39561" y="907475"/>
            <a:ext cx="3669553" cy="3600000"/>
          </a:xfrm>
        </p:spPr>
        <p:txBody>
          <a:bodyPr/>
          <a:lstStyle>
            <a:lvl1pPr marL="360000" indent="-360000">
              <a:spcAft>
                <a:spcPts val="2400"/>
              </a:spcAft>
              <a:buClr>
                <a:schemeClr val="tx2"/>
              </a:buClr>
              <a:buSzPct val="200000"/>
              <a:buFont typeface="+mj-lt"/>
              <a:buAutoNum type="arabicPeriod"/>
              <a:defRPr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3FA8AD5-41EE-41EB-B993-4DEB48228550}"/>
              </a:ext>
            </a:extLst>
          </p:cNvPr>
          <p:cNvCxnSpPr>
            <a:cxnSpLocks/>
          </p:cNvCxnSpPr>
          <p:nvPr/>
        </p:nvCxnSpPr>
        <p:spPr>
          <a:xfrm>
            <a:off x="7537565" y="0"/>
            <a:ext cx="0" cy="471172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9DB53CB8-55BD-43C3-A4C9-658D4B9DFF18}"/>
              </a:ext>
            </a:extLst>
          </p:cNvPr>
          <p:cNvCxnSpPr>
            <a:cxnSpLocks/>
          </p:cNvCxnSpPr>
          <p:nvPr/>
        </p:nvCxnSpPr>
        <p:spPr>
          <a:xfrm flipH="1">
            <a:off x="7587435" y="4674414"/>
            <a:ext cx="460456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633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151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met beeld rec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001" y="685800"/>
            <a:ext cx="5109633" cy="3429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40001" y="1800000"/>
            <a:ext cx="5109633" cy="43053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05217" y="0"/>
            <a:ext cx="3986784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0256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kst met beeld link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1824" y="1307592"/>
            <a:ext cx="6187008" cy="3429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41824" y="1800000"/>
            <a:ext cx="6187008" cy="43053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986784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7447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met beeld rechtson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001" y="685800"/>
            <a:ext cx="5109633" cy="3429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64353" y="3145536"/>
            <a:ext cx="6327649" cy="3712464"/>
          </a:xfrm>
          <a:solidFill>
            <a:schemeClr val="bg1">
              <a:lumMod val="95000"/>
            </a:schemeClr>
          </a:solidFill>
        </p:spPr>
        <p:txBody>
          <a:bodyPr lIns="1260000"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40001" y="1847088"/>
            <a:ext cx="4675200" cy="4142232"/>
          </a:xfrm>
          <a:solidFill>
            <a:schemeClr val="accent1"/>
          </a:solidFill>
        </p:spPr>
        <p:txBody>
          <a:bodyPr lIns="108000" tIns="72000" rIns="72000" bIns="72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4171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met beeld linkson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F581022C-5DDA-4B99-BB47-902FB2BFD6E5}"/>
              </a:ext>
            </a:extLst>
          </p:cNvPr>
          <p:cNvSpPr/>
          <p:nvPr/>
        </p:nvSpPr>
        <p:spPr>
          <a:xfrm>
            <a:off x="246" y="6144768"/>
            <a:ext cx="12191509" cy="7132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001" y="685800"/>
            <a:ext cx="5109633" cy="3429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F8C02985-45FB-4AD0-A8FF-B44141E86D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642616"/>
            <a:ext cx="6717792" cy="3877056"/>
          </a:xfrm>
          <a:solidFill>
            <a:schemeClr val="bg1">
              <a:lumMod val="95000"/>
            </a:schemeClr>
          </a:solidFill>
        </p:spPr>
        <p:txBody>
          <a:bodyPr lIns="0"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7CFA23B-E6B0-46E2-B7D0-02DC20800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1847088"/>
            <a:ext cx="4675200" cy="4142232"/>
          </a:xfrm>
          <a:solidFill>
            <a:schemeClr val="accent1"/>
          </a:solidFill>
        </p:spPr>
        <p:txBody>
          <a:bodyPr lIns="108000" tIns="72000" rIns="72000" bIns="72000"/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8918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Afbeelding 16">
            <a:extLst>
              <a:ext uri="{FF2B5EF4-FFF2-40B4-BE49-F238E27FC236}">
                <a16:creationId xmlns:a16="http://schemas.microsoft.com/office/drawing/2014/main" id="{CE8F42C6-EF91-4EDB-8FB3-F11C4AE9D4E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146812" cy="140817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0000" y="685800"/>
            <a:ext cx="8584381" cy="3429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0000" y="1800001"/>
            <a:ext cx="8584381" cy="42640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6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44000" indent="-1440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88000" indent="-144000" algn="l" defTabSz="914400" rtl="0" eaLnBrk="1" latinLnBrk="0" hangingPunct="1">
        <a:lnSpc>
          <a:spcPct val="100000"/>
        </a:lnSpc>
        <a:spcBef>
          <a:spcPts val="0"/>
        </a:spcBef>
        <a:buFont typeface="Calibri" panose="020F05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144000" algn="l" defTabSz="914400" rtl="0" eaLnBrk="1" latinLnBrk="0" hangingPunct="1">
        <a:lnSpc>
          <a:spcPct val="100000"/>
        </a:lnSpc>
        <a:spcBef>
          <a:spcPts val="0"/>
        </a:spcBef>
        <a:buSzPct val="8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00" indent="-144000" algn="l" defTabSz="914400" rtl="0" eaLnBrk="1" latinLnBrk="0" hangingPunct="1">
        <a:lnSpc>
          <a:spcPct val="100000"/>
        </a:lnSpc>
        <a:spcBef>
          <a:spcPts val="0"/>
        </a:spcBef>
        <a:buFont typeface="Calibri" panose="020F0502020204030204" pitchFamily="34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44000" algn="l" defTabSz="914400" rtl="0" eaLnBrk="1" latinLnBrk="0" hangingPunct="1">
        <a:lnSpc>
          <a:spcPct val="100000"/>
        </a:lnSpc>
        <a:spcBef>
          <a:spcPts val="0"/>
        </a:spcBef>
        <a:buSzPct val="75000"/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Relationship Id="rId9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microsoft.com/office/2017/06/relationships/model3d" Target="../media/model3d2.glb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afbeelding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100006" t="5021" r="-100006" b="5021"/>
          <a:stretch/>
        </p:blipFill>
        <p:spPr>
          <a:prstGeom prst="rect">
            <a:avLst/>
          </a:prstGeom>
        </p:spPr>
      </p:pic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Programmeren C#</a:t>
            </a:r>
          </a:p>
        </p:txBody>
      </p:sp>
    </p:spTree>
    <p:extLst>
      <p:ext uri="{BB962C8B-B14F-4D97-AF65-F5344CB8AC3E}">
        <p14:creationId xmlns:p14="http://schemas.microsoft.com/office/powerpoint/2010/main" val="30082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544E4C-258A-4786-9F88-B4B8510C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Representatie in het geheugen – </a:t>
            </a:r>
            <a:r>
              <a:rPr lang="nl-NL" dirty="0" err="1"/>
              <a:t>Boolean</a:t>
            </a:r>
            <a:r>
              <a:rPr lang="nl-NL" dirty="0"/>
              <a:t> OR</a:t>
            </a:r>
            <a:endParaRPr lang="en-NL" dirty="0"/>
          </a:p>
        </p:txBody>
      </p:sp>
      <p:pic>
        <p:nvPicPr>
          <p:cNvPr id="4" name="Afbeelding 3" descr="Afbeelding met tafel&#10;&#10;Automatisch gegenereerde beschrijving">
            <a:extLst>
              <a:ext uri="{FF2B5EF4-FFF2-40B4-BE49-F238E27FC236}">
                <a16:creationId xmlns:a16="http://schemas.microsoft.com/office/drawing/2014/main" id="{38A21472-2FE4-4388-9ABB-54ABEA363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37" y="1814512"/>
            <a:ext cx="76295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661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544E4C-258A-4786-9F88-B4B8510C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Representatie in het geheugen – </a:t>
            </a:r>
            <a:r>
              <a:rPr lang="nl-NL" dirty="0" err="1"/>
              <a:t>Bitwise</a:t>
            </a:r>
            <a:r>
              <a:rPr lang="nl-NL" dirty="0"/>
              <a:t> AND</a:t>
            </a:r>
            <a:endParaRPr lang="en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6E6FB24-DDB8-46E2-80D1-29B744896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987" y="1814512"/>
            <a:ext cx="78200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31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544E4C-258A-4786-9F88-B4B8510C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Representatie in het geheugen – </a:t>
            </a:r>
            <a:r>
              <a:rPr lang="nl-NL" dirty="0" err="1"/>
              <a:t>Bitwise</a:t>
            </a:r>
            <a:r>
              <a:rPr lang="nl-NL" dirty="0"/>
              <a:t> OR</a:t>
            </a:r>
            <a:endParaRPr lang="en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587B39C-967C-4BBC-961B-B639D0806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987" y="1814512"/>
            <a:ext cx="78200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95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458790-3A47-464F-9B0B-9184D5E6C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Booleaanse Logica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26B54E1-5C42-4A1E-BF30-86ED1EDD2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30" y="1800001"/>
            <a:ext cx="6716484" cy="4264025"/>
          </a:xfrm>
        </p:spPr>
        <p:txBody>
          <a:bodyPr>
            <a:normAutofit lnSpcReduction="10000"/>
          </a:bodyPr>
          <a:lstStyle/>
          <a:p>
            <a:r>
              <a:rPr lang="nl-NL" dirty="0"/>
              <a:t>Booleaanse Logica</a:t>
            </a:r>
          </a:p>
          <a:p>
            <a:pPr lvl="1"/>
            <a:r>
              <a:rPr lang="nl-NL" dirty="0"/>
              <a:t>Combinatie van beweringen die WAAR of ONWAAR oplevert</a:t>
            </a:r>
          </a:p>
          <a:p>
            <a:pPr lvl="2"/>
            <a:r>
              <a:rPr lang="nl-NL" dirty="0"/>
              <a:t>10 is kleiner dan 11</a:t>
            </a:r>
          </a:p>
          <a:p>
            <a:pPr lvl="2"/>
            <a:r>
              <a:rPr lang="nl-NL" dirty="0"/>
              <a:t>12 is groter dan 6</a:t>
            </a:r>
          </a:p>
          <a:p>
            <a:pPr lvl="2"/>
            <a:r>
              <a:rPr lang="nl-NL" dirty="0"/>
              <a:t>25 januari valt op een dinsdag</a:t>
            </a:r>
          </a:p>
          <a:p>
            <a:r>
              <a:rPr lang="nl-NL" dirty="0"/>
              <a:t>Combinaties</a:t>
            </a:r>
          </a:p>
          <a:p>
            <a:pPr lvl="1"/>
            <a:r>
              <a:rPr lang="nl-NL" sz="1900" dirty="0">
                <a:highlight>
                  <a:srgbClr val="FFFF00"/>
                </a:highlight>
              </a:rPr>
              <a:t>10 is kleiner dan 11</a:t>
            </a:r>
            <a:r>
              <a:rPr lang="nl-NL" sz="1900" dirty="0"/>
              <a:t> EN </a:t>
            </a:r>
            <a:r>
              <a:rPr lang="nl-NL" sz="1900" dirty="0">
                <a:highlight>
                  <a:srgbClr val="00FFFF"/>
                </a:highlight>
              </a:rPr>
              <a:t>morgen is het woensdag</a:t>
            </a:r>
            <a:r>
              <a:rPr lang="nl-NL" sz="1900" dirty="0"/>
              <a:t> </a:t>
            </a:r>
            <a:r>
              <a:rPr lang="nl-NL" sz="1900" dirty="0">
                <a:sym typeface="Wingdings" panose="05000000000000000000" pitchFamily="2" charset="2"/>
              </a:rPr>
              <a:t> WAAR EN ONWAAR</a:t>
            </a:r>
            <a:endParaRPr lang="nl-NL" sz="1900" dirty="0"/>
          </a:p>
          <a:p>
            <a:r>
              <a:rPr lang="nl-NL" dirty="0"/>
              <a:t>Operators</a:t>
            </a:r>
          </a:p>
          <a:p>
            <a:pPr lvl="1"/>
            <a:r>
              <a:rPr lang="nl-NL" dirty="0"/>
              <a:t>EN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, &amp;&amp;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OF (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or, ||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NIET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, !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Exclusieve OF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, ^</a:t>
            </a:r>
            <a:r>
              <a:rPr lang="nl-NL" dirty="0"/>
              <a:t>)</a:t>
            </a:r>
          </a:p>
          <a:p>
            <a:pPr lvl="1"/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FEBDED-A87C-491E-BF9B-17389E6D1E10}"/>
              </a:ext>
            </a:extLst>
          </p:cNvPr>
          <p:cNvSpPr txBox="1"/>
          <p:nvPr/>
        </p:nvSpPr>
        <p:spPr>
          <a:xfrm>
            <a:off x="250371" y="6417692"/>
            <a:ext cx="11364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https://docs.microsoft.com/en-us/dotnet/csharp/language-reference/operators/boolean-logical-operators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35843311-68FC-47B7-B06E-F55F86F23768}"/>
              </a:ext>
            </a:extLst>
          </p:cNvPr>
          <p:cNvSpPr txBox="1">
            <a:spLocks/>
          </p:cNvSpPr>
          <p:nvPr/>
        </p:nvSpPr>
        <p:spPr>
          <a:xfrm>
            <a:off x="7772401" y="1908175"/>
            <a:ext cx="4419599" cy="42640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Expressies:</a:t>
            </a:r>
          </a:p>
          <a:p>
            <a:pPr lvl="1"/>
            <a:r>
              <a:rPr lang="nl-NL" dirty="0"/>
              <a:t>Is gelijk aan (==)</a:t>
            </a:r>
          </a:p>
          <a:p>
            <a:pPr lvl="1"/>
            <a:r>
              <a:rPr lang="nl-NL" dirty="0"/>
              <a:t>Is niet gelijk aan (!=)</a:t>
            </a:r>
          </a:p>
          <a:p>
            <a:pPr lvl="1"/>
            <a:r>
              <a:rPr lang="nl-NL" dirty="0"/>
              <a:t>Is groter dan (&gt;=)</a:t>
            </a:r>
          </a:p>
          <a:p>
            <a:pPr lvl="1"/>
            <a:r>
              <a:rPr lang="nl-NL" dirty="0"/>
              <a:t>Is kleiner dan (&lt;=)</a:t>
            </a:r>
          </a:p>
          <a:p>
            <a:pPr marL="144000" lvl="1" indent="0">
              <a:buNone/>
            </a:pPr>
            <a:endParaRPr lang="nl-NL" dirty="0"/>
          </a:p>
          <a:p>
            <a:pPr marL="144000" lvl="1" indent="0">
              <a:buNone/>
            </a:pPr>
            <a:r>
              <a:rPr lang="nl-NL" dirty="0"/>
              <a:t>In Javascript kennen we ook:</a:t>
            </a:r>
          </a:p>
          <a:p>
            <a:pPr lvl="1">
              <a:buFontTx/>
              <a:buChar char="-"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===</a:t>
            </a:r>
            <a:r>
              <a:rPr lang="nl-NL" dirty="0"/>
              <a:t> </a:t>
            </a:r>
            <a:r>
              <a:rPr lang="nl-NL" dirty="0">
                <a:sym typeface="Wingdings" panose="05000000000000000000" pitchFamily="2" charset="2"/>
              </a:rPr>
              <a:t> </a:t>
            </a:r>
            <a:r>
              <a:rPr lang="nl-NL" dirty="0"/>
              <a:t>Is exact gelijk aan (waarde + type)</a:t>
            </a:r>
          </a:p>
          <a:p>
            <a:pPr lvl="1">
              <a:buFontTx/>
              <a:buChar char="-"/>
            </a:pPr>
            <a:r>
              <a:rPr lang="nl-NL" dirty="0"/>
              <a:t>!== </a:t>
            </a:r>
            <a:r>
              <a:rPr lang="nl-NL" dirty="0">
                <a:sym typeface="Wingdings" panose="05000000000000000000" pitchFamily="2" charset="2"/>
              </a:rPr>
              <a:t> Is niet exact gelijk aan (type + waarde zijn ongelijk)</a:t>
            </a:r>
            <a:endParaRPr lang="nl-NL" dirty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93467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458790-3A47-464F-9B0B-9184D5E6C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Booleaanse Logica - 2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26B54E1-5C42-4A1E-BF30-86ED1EDD2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De volgende constructies leunen op Booleaanse Logica</a:t>
            </a:r>
          </a:p>
          <a:p>
            <a:pPr lvl="1"/>
            <a:r>
              <a:rPr lang="nl-NL" dirty="0"/>
              <a:t>IF – ELSE</a:t>
            </a:r>
          </a:p>
          <a:p>
            <a:pPr lvl="1"/>
            <a:r>
              <a:rPr lang="nl-NL" dirty="0"/>
              <a:t>WHILE</a:t>
            </a:r>
          </a:p>
          <a:p>
            <a:pPr lvl="1"/>
            <a:r>
              <a:rPr lang="nl-NL" dirty="0"/>
              <a:t>DO – WHILE</a:t>
            </a:r>
          </a:p>
          <a:p>
            <a:pPr lvl="1"/>
            <a:r>
              <a:rPr lang="nl-NL" dirty="0" err="1"/>
              <a:t>Ternary</a:t>
            </a:r>
            <a:r>
              <a:rPr lang="nl-NL" dirty="0"/>
              <a:t> Operator</a:t>
            </a:r>
          </a:p>
          <a:p>
            <a:pPr lvl="2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? True-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false-result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dirty="0"/>
              <a:t>Let op </a:t>
            </a:r>
            <a:r>
              <a:rPr lang="nl-NL" dirty="0" err="1"/>
              <a:t>Conditional</a:t>
            </a:r>
            <a:r>
              <a:rPr lang="nl-NL" dirty="0"/>
              <a:t> AND</a:t>
            </a:r>
          </a:p>
          <a:p>
            <a:pPr lvl="1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(expr1 &amp;&amp; expr2)</a:t>
            </a:r>
          </a:p>
          <a:p>
            <a:pPr lvl="1"/>
            <a:r>
              <a:rPr lang="nl-NL" dirty="0"/>
              <a:t>Als expr1 == FALSE is zal expr2 nooit bekeken worden</a:t>
            </a:r>
          </a:p>
          <a:p>
            <a:pPr lvl="1"/>
            <a:r>
              <a:rPr lang="nl-NL" dirty="0"/>
              <a:t>Let op: als expr2 dus een functie is, wordt deze nooit aangeroepen!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E29A7B4-F5C6-4DB3-9CB1-8AC4399F2297}"/>
              </a:ext>
            </a:extLst>
          </p:cNvPr>
          <p:cNvSpPr txBox="1"/>
          <p:nvPr/>
        </p:nvSpPr>
        <p:spPr>
          <a:xfrm>
            <a:off x="0" y="6465995"/>
            <a:ext cx="1211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https://docs.microsoft.com/en-us/dotnet/csharp/language-reference/operators/conditional-operator</a:t>
            </a:r>
          </a:p>
        </p:txBody>
      </p:sp>
    </p:spTree>
    <p:extLst>
      <p:ext uri="{BB962C8B-B14F-4D97-AF65-F5344CB8AC3E}">
        <p14:creationId xmlns:p14="http://schemas.microsoft.com/office/powerpoint/2010/main" val="1355606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C6199F-8748-42F0-8398-B841B17B3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</a:t>
            </a:r>
            <a:r>
              <a:rPr lang="nl-NL" u="sng" dirty="0"/>
              <a:t>curs</a:t>
            </a:r>
            <a:r>
              <a:rPr lang="nl-NL" dirty="0"/>
              <a:t>i</a:t>
            </a:r>
            <a:r>
              <a:rPr lang="nl-NL" u="sng" dirty="0"/>
              <a:t>e</a:t>
            </a:r>
            <a:endParaRPr lang="en-NL" u="sng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7409B41-0CA4-4457-883E-C95659D1D2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Een vijfde soort lus</a:t>
            </a:r>
          </a:p>
          <a:p>
            <a:r>
              <a:rPr lang="nl-NL" dirty="0"/>
              <a:t>Gebruik de stack!</a:t>
            </a:r>
          </a:p>
          <a:p>
            <a:r>
              <a:rPr lang="nl-NL" dirty="0"/>
              <a:t>Handig of juist héél vervelend?!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92332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CF2F871-CCE1-4295-9B47-1721D4B4E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</a:t>
            </a:r>
            <a:endParaRPr lang="en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3F7280D9-9408-4685-B5EF-CDEC0EBBA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Recursie is het mechanisme waarbij een probleem wordt opgedeeld in twee delen:</a:t>
            </a:r>
          </a:p>
          <a:p>
            <a:pPr lvl="1"/>
            <a:r>
              <a:rPr lang="nl-NL" dirty="0"/>
              <a:t>Een oplossing voor deelprobleem voor 1 geval</a:t>
            </a:r>
          </a:p>
          <a:p>
            <a:pPr lvl="2"/>
            <a:r>
              <a:rPr lang="nl-NL" dirty="0"/>
              <a:t>Gecombineerd met</a:t>
            </a:r>
          </a:p>
          <a:p>
            <a:pPr lvl="1"/>
            <a:r>
              <a:rPr lang="nl-NL" dirty="0"/>
              <a:t>Een oplossing voor de resterende delen</a:t>
            </a:r>
          </a:p>
          <a:p>
            <a:r>
              <a:rPr lang="nl-NL" dirty="0"/>
              <a:t>Voorbeelden:</a:t>
            </a:r>
          </a:p>
          <a:p>
            <a:pPr lvl="1"/>
            <a:r>
              <a:rPr lang="nl-NL" dirty="0"/>
              <a:t>Met een lijst: van het eerste element, gecombineerd met het probleem van de rest van de lijst</a:t>
            </a:r>
          </a:p>
          <a:p>
            <a:pPr lvl="1"/>
            <a:r>
              <a:rPr lang="nl-NL" dirty="0"/>
              <a:t>Met getallen: het probleem van getal </a:t>
            </a:r>
            <a:r>
              <a:rPr lang="nl-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nl-NL" dirty="0"/>
              <a:t>, gecombineerd met alle getallen kleiner dan </a:t>
            </a:r>
            <a:r>
              <a:rPr lang="nl-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nl-NL" dirty="0"/>
              <a:t>.</a:t>
            </a:r>
          </a:p>
          <a:p>
            <a:pPr lvl="1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473747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153FEC-16F8-48A3-8B8D-FD1D83174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Probleem: te weinig informatie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164B858-0844-4DDB-B2C9-3033944F7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Recursie is uitermate geschikt in onderstaande situaties</a:t>
            </a:r>
          </a:p>
          <a:p>
            <a:pPr lvl="1"/>
            <a:r>
              <a:rPr lang="nl-NL" dirty="0"/>
              <a:t>Repeterende berekeningen die resultaten van een vorige berekening nodig hebben</a:t>
            </a:r>
          </a:p>
          <a:p>
            <a:pPr lvl="2"/>
            <a:r>
              <a:rPr lang="nl-NL" dirty="0"/>
              <a:t>f(n) = f(n-1) * 2</a:t>
            </a:r>
          </a:p>
          <a:p>
            <a:pPr lvl="1"/>
            <a:r>
              <a:rPr lang="nl-NL" dirty="0"/>
              <a:t>Boomstructuren inspecteren / behandelen</a:t>
            </a:r>
          </a:p>
          <a:p>
            <a:pPr lvl="2"/>
            <a:r>
              <a:rPr lang="nl-NL" dirty="0"/>
              <a:t>stamboom</a:t>
            </a:r>
          </a:p>
          <a:p>
            <a:pPr lvl="1"/>
            <a:r>
              <a:rPr lang="nl-NL" dirty="0"/>
              <a:t>Lijsten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Overeenkomst: je hebt vaak te weinig informatie over 1 situatie</a:t>
            </a:r>
          </a:p>
          <a:p>
            <a:pPr lvl="1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84231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D682FE-07F8-454E-B4CC-FAF7F4572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Te weinig variabelen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2A00D4-B5F3-4410-B5E8-E67BE0330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1330" y="1800001"/>
            <a:ext cx="7743051" cy="4372199"/>
          </a:xfrm>
        </p:spPr>
        <p:txBody>
          <a:bodyPr>
            <a:normAutofit/>
          </a:bodyPr>
          <a:lstStyle/>
          <a:p>
            <a:r>
              <a:rPr lang="nl-NL" dirty="0"/>
              <a:t>Stel berekening hiernaast</a:t>
            </a:r>
          </a:p>
          <a:p>
            <a:r>
              <a:rPr lang="nl-NL" dirty="0"/>
              <a:t>Aantal variabelen = 4 + 1</a:t>
            </a:r>
          </a:p>
          <a:p>
            <a:pPr lvl="1"/>
            <a:r>
              <a:rPr lang="nl-NL" dirty="0"/>
              <a:t>x1, x2, x3, x4 </a:t>
            </a:r>
          </a:p>
          <a:p>
            <a:pPr lvl="1"/>
            <a:r>
              <a:rPr lang="nl-NL" dirty="0"/>
              <a:t>Het resultaat bijv. Y</a:t>
            </a:r>
          </a:p>
          <a:p>
            <a:pPr lvl="1"/>
            <a:r>
              <a:rPr lang="nl-NL" dirty="0"/>
              <a:t>Zie code voorbeeld links</a:t>
            </a:r>
          </a:p>
          <a:p>
            <a:endParaRPr lang="nl-NL" dirty="0"/>
          </a:p>
          <a:p>
            <a:r>
              <a:rPr lang="nl-NL" dirty="0"/>
              <a:t>Maar nu: n = 10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Waar houdt dit op?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kstvak 3">
                <a:extLst>
                  <a:ext uri="{FF2B5EF4-FFF2-40B4-BE49-F238E27FC236}">
                    <a16:creationId xmlns:a16="http://schemas.microsoft.com/office/drawing/2014/main" id="{8FABE29C-852C-431D-A45F-1E879A053C40}"/>
                  </a:ext>
                </a:extLst>
              </p:cNvPr>
              <p:cNvSpPr txBox="1"/>
              <p:nvPr/>
            </p:nvSpPr>
            <p:spPr>
              <a:xfrm>
                <a:off x="337458" y="1673290"/>
                <a:ext cx="3233057" cy="90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4" name="Tekstvak 3">
                <a:extLst>
                  <a:ext uri="{FF2B5EF4-FFF2-40B4-BE49-F238E27FC236}">
                    <a16:creationId xmlns:a16="http://schemas.microsoft.com/office/drawing/2014/main" id="{8FABE29C-852C-431D-A45F-1E879A053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58" y="1673290"/>
                <a:ext cx="3233057" cy="9003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kstvak 4">
            <a:extLst>
              <a:ext uri="{FF2B5EF4-FFF2-40B4-BE49-F238E27FC236}">
                <a16:creationId xmlns:a16="http://schemas.microsoft.com/office/drawing/2014/main" id="{7262D2E4-FC4B-4D22-A9FE-5FEC0825C0A8}"/>
              </a:ext>
            </a:extLst>
          </p:cNvPr>
          <p:cNvSpPr txBox="1"/>
          <p:nvPr/>
        </p:nvSpPr>
        <p:spPr>
          <a:xfrm>
            <a:off x="536812" y="2991672"/>
            <a:ext cx="3033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x1,x2,x3,x4,y;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Y=x1+x2+x3+x4;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A3909630-E46C-4649-A168-96780B1F09C7}"/>
              </a:ext>
            </a:extLst>
          </p:cNvPr>
          <p:cNvSpPr txBox="1"/>
          <p:nvPr/>
        </p:nvSpPr>
        <p:spPr>
          <a:xfrm>
            <a:off x="2640000" y="4409304"/>
            <a:ext cx="603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x1,x2,x3,x4,x5, x6,x7,x8,x9,x10,y;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Y=x1+x2+x3+x4+x5+x6+x7+x8+x9+x10;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010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60F79-DF25-4A63-BEB0-5BC44EC68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Oplossing: array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543504A-40A5-4607-9DD2-92BF60E3E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Simpele oplossing: gebruik een array</a:t>
            </a:r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En een </a:t>
            </a:r>
            <a:r>
              <a:rPr lang="nl-NL" dirty="0" err="1"/>
              <a:t>for</a:t>
            </a:r>
            <a:r>
              <a:rPr lang="nl-NL" dirty="0"/>
              <a:t> lus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Dit lukt niet altijd!</a:t>
            </a:r>
          </a:p>
          <a:p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84B36CF2-4EBA-4D25-A11E-779DBA60D895}"/>
              </a:ext>
            </a:extLst>
          </p:cNvPr>
          <p:cNvSpPr txBox="1"/>
          <p:nvPr/>
        </p:nvSpPr>
        <p:spPr>
          <a:xfrm>
            <a:off x="2640000" y="2203374"/>
            <a:ext cx="3079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n = 200;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Int[] x = new int[n];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52D5982-4D9C-4DE2-8303-2D55035FAD70}"/>
              </a:ext>
            </a:extLst>
          </p:cNvPr>
          <p:cNvSpPr txBox="1"/>
          <p:nvPr/>
        </p:nvSpPr>
        <p:spPr>
          <a:xfrm>
            <a:off x="2640000" y="3159341"/>
            <a:ext cx="37689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(i=0;i&lt;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x.length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();i++){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 y+ = x[i];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449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>
            <a:extLst>
              <a:ext uri="{FF2B5EF4-FFF2-40B4-BE49-F238E27FC236}">
                <a16:creationId xmlns:a16="http://schemas.microsoft.com/office/drawing/2014/main" id="{084FD494-9DAF-4267-A816-8B9301DD3E09}"/>
              </a:ext>
            </a:extLst>
          </p:cNvPr>
          <p:cNvSpPr txBox="1"/>
          <p:nvPr/>
        </p:nvSpPr>
        <p:spPr>
          <a:xfrm>
            <a:off x="545092" y="609197"/>
            <a:ext cx="11397343" cy="4708981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nl-NL" sz="6000" dirty="0">
                <a:latin typeface="Agency FB" panose="020B0503020202020204" pitchFamily="34" charset="0"/>
              </a:rPr>
              <a:t>Doel:</a:t>
            </a:r>
          </a:p>
          <a:p>
            <a:pPr algn="ctr"/>
            <a:r>
              <a:rPr lang="nl-NL" sz="6000" dirty="0">
                <a:latin typeface="Agency FB" panose="020B0503020202020204" pitchFamily="34" charset="0"/>
              </a:rPr>
              <a:t>Het aantonen van </a:t>
            </a:r>
          </a:p>
          <a:p>
            <a:pPr algn="ctr"/>
            <a:r>
              <a:rPr lang="nl-NL" sz="6000" dirty="0">
                <a:latin typeface="Agency FB" panose="020B0503020202020204" pitchFamily="34" charset="0"/>
              </a:rPr>
              <a:t>programmeervaardigheden </a:t>
            </a:r>
          </a:p>
          <a:p>
            <a:pPr algn="ctr"/>
            <a:r>
              <a:rPr lang="nl-NL" sz="6000" dirty="0">
                <a:latin typeface="Agency FB" panose="020B0503020202020204" pitchFamily="34" charset="0"/>
              </a:rPr>
              <a:t>met gebruik van </a:t>
            </a:r>
          </a:p>
          <a:p>
            <a:pPr algn="ctr"/>
            <a:r>
              <a:rPr lang="nl-NL" sz="6000" dirty="0">
                <a:latin typeface="Agency FB" panose="020B0503020202020204" pitchFamily="34" charset="0"/>
              </a:rPr>
              <a:t>enkele gevorderde concepten</a:t>
            </a:r>
            <a:endParaRPr lang="en-NL" sz="60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692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1ACD62-CA11-46DC-8636-7B3899296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Tip: gebruik de stack!</a:t>
            </a:r>
            <a:endParaRPr lang="en-NL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0009BFC-1D3E-448C-9F1B-D0D94BEA13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4381757"/>
              </p:ext>
            </p:extLst>
          </p:nvPr>
        </p:nvGraphicFramePr>
        <p:xfrm>
          <a:off x="412520" y="1630496"/>
          <a:ext cx="3917109" cy="3890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kstvak 4">
            <a:extLst>
              <a:ext uri="{FF2B5EF4-FFF2-40B4-BE49-F238E27FC236}">
                <a16:creationId xmlns:a16="http://schemas.microsoft.com/office/drawing/2014/main" id="{E4D4F3BF-11BF-4A24-BF63-BC09AC0CB60D}"/>
              </a:ext>
            </a:extLst>
          </p:cNvPr>
          <p:cNvSpPr txBox="1"/>
          <p:nvPr/>
        </p:nvSpPr>
        <p:spPr>
          <a:xfrm>
            <a:off x="5376231" y="1630496"/>
            <a:ext cx="38338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Gebruik de stack / functie voor het faciliteren van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/>
              <a:t>Lokale variabelen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/>
              <a:t>Functie parameters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/>
              <a:t>Resultaat bewaren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573782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46372C-D3E8-406C-B9FF-F1E6375CB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Geheugen van de stack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9DCA1AE6-1249-4738-A9F8-6FA0CB93F138}"/>
              </a:ext>
            </a:extLst>
          </p:cNvPr>
          <p:cNvSpPr/>
          <p:nvPr/>
        </p:nvSpPr>
        <p:spPr>
          <a:xfrm>
            <a:off x="242371" y="1924872"/>
            <a:ext cx="5233011" cy="473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bereken(int x, int y, int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5EC6074-D1A6-4BB8-8494-BAD82F55C3F5}"/>
              </a:ext>
            </a:extLst>
          </p:cNvPr>
          <p:cNvSpPr/>
          <p:nvPr/>
        </p:nvSpPr>
        <p:spPr>
          <a:xfrm>
            <a:off x="6279612" y="4614955"/>
            <a:ext cx="2582391" cy="473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&lt;resultaat&gt;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363471E5-5136-4801-9C71-0A2CCDC004B9}"/>
              </a:ext>
            </a:extLst>
          </p:cNvPr>
          <p:cNvSpPr/>
          <p:nvPr/>
        </p:nvSpPr>
        <p:spPr>
          <a:xfrm>
            <a:off x="6279612" y="2639460"/>
            <a:ext cx="2582391" cy="47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y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7DE22F3-20FC-44B5-BAF1-A282681C7FD7}"/>
              </a:ext>
            </a:extLst>
          </p:cNvPr>
          <p:cNvSpPr/>
          <p:nvPr/>
        </p:nvSpPr>
        <p:spPr>
          <a:xfrm>
            <a:off x="6279612" y="2024256"/>
            <a:ext cx="2582391" cy="470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x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7B68EA88-667C-4D1E-839A-B03C58CDF289}"/>
              </a:ext>
            </a:extLst>
          </p:cNvPr>
          <p:cNvSpPr/>
          <p:nvPr/>
        </p:nvSpPr>
        <p:spPr>
          <a:xfrm>
            <a:off x="6279612" y="3234274"/>
            <a:ext cx="2582391" cy="47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72A28F99-238E-44E1-9182-D88E3FBB652A}"/>
              </a:ext>
            </a:extLst>
          </p:cNvPr>
          <p:cNvSpPr txBox="1"/>
          <p:nvPr/>
        </p:nvSpPr>
        <p:spPr>
          <a:xfrm>
            <a:off x="969484" y="1540755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functie</a:t>
            </a:r>
            <a:endParaRPr lang="en-NL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A8AC9927-C116-4F6F-8892-1253C395B070}"/>
              </a:ext>
            </a:extLst>
          </p:cNvPr>
          <p:cNvSpPr txBox="1"/>
          <p:nvPr/>
        </p:nvSpPr>
        <p:spPr>
          <a:xfrm>
            <a:off x="6279613" y="1612364"/>
            <a:ext cx="2469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Stack (“memory stapel”)</a:t>
            </a:r>
            <a:endParaRPr lang="en-NL" dirty="0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44358BE2-852A-4C07-85B8-53331ACE6276}"/>
              </a:ext>
            </a:extLst>
          </p:cNvPr>
          <p:cNvSpPr/>
          <p:nvPr/>
        </p:nvSpPr>
        <p:spPr>
          <a:xfrm>
            <a:off x="242371" y="4614956"/>
            <a:ext cx="5233011" cy="473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a+b+c+x+y+z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B4C35765-1A40-4127-B61A-A7EA0B326D63}"/>
              </a:ext>
            </a:extLst>
          </p:cNvPr>
          <p:cNvSpPr/>
          <p:nvPr/>
        </p:nvSpPr>
        <p:spPr>
          <a:xfrm>
            <a:off x="260357" y="2830453"/>
            <a:ext cx="5233011" cy="1631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a, b, c;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a =1;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b = 2;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c = 3;</a:t>
            </a:r>
          </a:p>
        </p:txBody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F34E7074-ECE8-415B-A74F-B04ABAB4A2ED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 flipV="1">
            <a:off x="5475382" y="4851818"/>
            <a:ext cx="8042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D46C01AE-F100-4937-9166-BAB2D79BBA60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475382" y="2161735"/>
            <a:ext cx="804230" cy="2690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C33EA851-7816-46B7-ABDD-EF657EDFEF8C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5475382" y="2161735"/>
            <a:ext cx="804230" cy="97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9B6FB24B-645A-4E63-9F94-5408ABE48F45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5475382" y="2161735"/>
            <a:ext cx="804230" cy="714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20E94591-FA0F-41B2-92AB-A1273D406FF0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5475382" y="2161735"/>
            <a:ext cx="804230" cy="1309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hthoek 33">
            <a:extLst>
              <a:ext uri="{FF2B5EF4-FFF2-40B4-BE49-F238E27FC236}">
                <a16:creationId xmlns:a16="http://schemas.microsoft.com/office/drawing/2014/main" id="{87D5E8D5-9FEC-48E1-B38C-234B4009D63D}"/>
              </a:ext>
            </a:extLst>
          </p:cNvPr>
          <p:cNvSpPr/>
          <p:nvPr/>
        </p:nvSpPr>
        <p:spPr>
          <a:xfrm>
            <a:off x="242370" y="5607636"/>
            <a:ext cx="5233011" cy="861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){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 int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bereken(4,5,6)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767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46372C-D3E8-406C-B9FF-F1E6375CB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Geheugen van de stack</a:t>
            </a:r>
            <a:endParaRPr lang="en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5EC6074-D1A6-4BB8-8494-BAD82F55C3F5}"/>
              </a:ext>
            </a:extLst>
          </p:cNvPr>
          <p:cNvSpPr/>
          <p:nvPr/>
        </p:nvSpPr>
        <p:spPr>
          <a:xfrm>
            <a:off x="6279612" y="3979110"/>
            <a:ext cx="2582391" cy="473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Return 16;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363471E5-5136-4801-9C71-0A2CCDC004B9}"/>
              </a:ext>
            </a:extLst>
          </p:cNvPr>
          <p:cNvSpPr/>
          <p:nvPr/>
        </p:nvSpPr>
        <p:spPr>
          <a:xfrm>
            <a:off x="6279612" y="2639460"/>
            <a:ext cx="2582391" cy="47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y = 5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7DE22F3-20FC-44B5-BAF1-A282681C7FD7}"/>
              </a:ext>
            </a:extLst>
          </p:cNvPr>
          <p:cNvSpPr/>
          <p:nvPr/>
        </p:nvSpPr>
        <p:spPr>
          <a:xfrm>
            <a:off x="6279612" y="2024256"/>
            <a:ext cx="2582391" cy="470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x = 4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7B68EA88-667C-4D1E-839A-B03C58CDF289}"/>
              </a:ext>
            </a:extLst>
          </p:cNvPr>
          <p:cNvSpPr/>
          <p:nvPr/>
        </p:nvSpPr>
        <p:spPr>
          <a:xfrm>
            <a:off x="6279612" y="3234274"/>
            <a:ext cx="2582391" cy="47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6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A8AC9927-C116-4F6F-8892-1253C395B070}"/>
              </a:ext>
            </a:extLst>
          </p:cNvPr>
          <p:cNvSpPr txBox="1"/>
          <p:nvPr/>
        </p:nvSpPr>
        <p:spPr>
          <a:xfrm>
            <a:off x="6279613" y="1612364"/>
            <a:ext cx="2469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Stack (“memory stapel”)</a:t>
            </a:r>
            <a:endParaRPr lang="en-NL" dirty="0"/>
          </a:p>
        </p:txBody>
      </p: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D46C01AE-F100-4937-9166-BAB2D79BBA60}"/>
              </a:ext>
            </a:extLst>
          </p:cNvPr>
          <p:cNvCxnSpPr>
            <a:cxnSpLocks/>
            <a:stCxn id="5" idx="1"/>
            <a:endCxn id="34" idx="2"/>
          </p:cNvCxnSpPr>
          <p:nvPr/>
        </p:nvCxnSpPr>
        <p:spPr>
          <a:xfrm flipH="1" flipV="1">
            <a:off x="2737692" y="3351913"/>
            <a:ext cx="3541920" cy="864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C33EA851-7816-46B7-ABDD-EF657EDFEF8C}"/>
              </a:ext>
            </a:extLst>
          </p:cNvPr>
          <p:cNvCxnSpPr>
            <a:cxnSpLocks/>
            <a:stCxn id="34" idx="3"/>
            <a:endCxn id="7" idx="1"/>
          </p:cNvCxnSpPr>
          <p:nvPr/>
        </p:nvCxnSpPr>
        <p:spPr>
          <a:xfrm flipV="1">
            <a:off x="5354197" y="2259512"/>
            <a:ext cx="925415" cy="661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9B6FB24B-645A-4E63-9F94-5408ABE48F45}"/>
              </a:ext>
            </a:extLst>
          </p:cNvPr>
          <p:cNvCxnSpPr>
            <a:cxnSpLocks/>
            <a:stCxn id="34" idx="3"/>
            <a:endCxn id="6" idx="1"/>
          </p:cNvCxnSpPr>
          <p:nvPr/>
        </p:nvCxnSpPr>
        <p:spPr>
          <a:xfrm flipV="1">
            <a:off x="5354197" y="2876323"/>
            <a:ext cx="925415" cy="44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20E94591-FA0F-41B2-92AB-A1273D406FF0}"/>
              </a:ext>
            </a:extLst>
          </p:cNvPr>
          <p:cNvCxnSpPr>
            <a:cxnSpLocks/>
            <a:stCxn id="34" idx="3"/>
            <a:endCxn id="8" idx="1"/>
          </p:cNvCxnSpPr>
          <p:nvPr/>
        </p:nvCxnSpPr>
        <p:spPr>
          <a:xfrm>
            <a:off x="5354197" y="2921050"/>
            <a:ext cx="925415" cy="550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hthoek 33">
            <a:extLst>
              <a:ext uri="{FF2B5EF4-FFF2-40B4-BE49-F238E27FC236}">
                <a16:creationId xmlns:a16="http://schemas.microsoft.com/office/drawing/2014/main" id="{87D5E8D5-9FEC-48E1-B38C-234B4009D63D}"/>
              </a:ext>
            </a:extLst>
          </p:cNvPr>
          <p:cNvSpPr/>
          <p:nvPr/>
        </p:nvSpPr>
        <p:spPr>
          <a:xfrm>
            <a:off x="121186" y="2490187"/>
            <a:ext cx="5233011" cy="861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){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  int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 bereken(4,5,6)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305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46372C-D3E8-406C-B9FF-F1E6375CB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Geheugen van de stack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9DCA1AE6-1249-4738-A9F8-6FA0CB93F138}"/>
              </a:ext>
            </a:extLst>
          </p:cNvPr>
          <p:cNvSpPr/>
          <p:nvPr/>
        </p:nvSpPr>
        <p:spPr>
          <a:xfrm>
            <a:off x="222643" y="2014399"/>
            <a:ext cx="5233011" cy="1074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bereken(int x, int y, int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72A28F99-238E-44E1-9182-D88E3FBB652A}"/>
              </a:ext>
            </a:extLst>
          </p:cNvPr>
          <p:cNvSpPr txBox="1"/>
          <p:nvPr/>
        </p:nvSpPr>
        <p:spPr>
          <a:xfrm>
            <a:off x="969484" y="1540755"/>
            <a:ext cx="1617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Functies / code</a:t>
            </a:r>
            <a:endParaRPr lang="en-NL" dirty="0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44358BE2-852A-4C07-85B8-53331ACE6276}"/>
              </a:ext>
            </a:extLst>
          </p:cNvPr>
          <p:cNvSpPr/>
          <p:nvPr/>
        </p:nvSpPr>
        <p:spPr>
          <a:xfrm>
            <a:off x="221275" y="6159233"/>
            <a:ext cx="5233011" cy="473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a+b+c+x+y+z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28ACAD35-DE06-45ED-B3EE-41046C666D70}"/>
              </a:ext>
            </a:extLst>
          </p:cNvPr>
          <p:cNvSpPr/>
          <p:nvPr/>
        </p:nvSpPr>
        <p:spPr>
          <a:xfrm>
            <a:off x="862988" y="4482131"/>
            <a:ext cx="5233011" cy="47372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doeIets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(int p, int q)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E5A10E30-A38B-44E3-B6F2-FC45A7EE1B74}"/>
              </a:ext>
            </a:extLst>
          </p:cNvPr>
          <p:cNvSpPr/>
          <p:nvPr/>
        </p:nvSpPr>
        <p:spPr>
          <a:xfrm>
            <a:off x="8416883" y="3220289"/>
            <a:ext cx="2582391" cy="473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&lt;resultaat&gt;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AE87E0C5-9EC7-4CE6-A9E3-611BB50E0B23}"/>
              </a:ext>
            </a:extLst>
          </p:cNvPr>
          <p:cNvSpPr/>
          <p:nvPr/>
        </p:nvSpPr>
        <p:spPr>
          <a:xfrm>
            <a:off x="8416884" y="1980477"/>
            <a:ext cx="2582391" cy="47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y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AF694DA2-39E6-4343-89AD-1D4DD0334BBB}"/>
              </a:ext>
            </a:extLst>
          </p:cNvPr>
          <p:cNvSpPr/>
          <p:nvPr/>
        </p:nvSpPr>
        <p:spPr>
          <a:xfrm>
            <a:off x="8416884" y="1363786"/>
            <a:ext cx="2582391" cy="470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x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hthoek 28">
            <a:extLst>
              <a:ext uri="{FF2B5EF4-FFF2-40B4-BE49-F238E27FC236}">
                <a16:creationId xmlns:a16="http://schemas.microsoft.com/office/drawing/2014/main" id="{C986EDBE-3D31-4582-B447-A3B4C63DE7BE}"/>
              </a:ext>
            </a:extLst>
          </p:cNvPr>
          <p:cNvSpPr/>
          <p:nvPr/>
        </p:nvSpPr>
        <p:spPr>
          <a:xfrm>
            <a:off x="8416884" y="2600383"/>
            <a:ext cx="2582391" cy="47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2BB0958C-AA4F-4733-B609-D1AA77D23F03}"/>
              </a:ext>
            </a:extLst>
          </p:cNvPr>
          <p:cNvSpPr txBox="1"/>
          <p:nvPr/>
        </p:nvSpPr>
        <p:spPr>
          <a:xfrm>
            <a:off x="8416885" y="951894"/>
            <a:ext cx="2469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Stack (“memory stapel”)</a:t>
            </a:r>
            <a:endParaRPr lang="en-NL" dirty="0"/>
          </a:p>
        </p:txBody>
      </p:sp>
      <p:sp>
        <p:nvSpPr>
          <p:cNvPr id="31" name="Rechthoek 30">
            <a:extLst>
              <a:ext uri="{FF2B5EF4-FFF2-40B4-BE49-F238E27FC236}">
                <a16:creationId xmlns:a16="http://schemas.microsoft.com/office/drawing/2014/main" id="{81062E4A-992E-4A45-937B-66688EEE31C9}"/>
              </a:ext>
            </a:extLst>
          </p:cNvPr>
          <p:cNvSpPr/>
          <p:nvPr/>
        </p:nvSpPr>
        <p:spPr>
          <a:xfrm>
            <a:off x="8416883" y="3840194"/>
            <a:ext cx="2582391" cy="47372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p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Rechthoek 31">
            <a:extLst>
              <a:ext uri="{FF2B5EF4-FFF2-40B4-BE49-F238E27FC236}">
                <a16:creationId xmlns:a16="http://schemas.microsoft.com/office/drawing/2014/main" id="{22DF5A10-8FD8-4A53-8124-1FB470018E92}"/>
              </a:ext>
            </a:extLst>
          </p:cNvPr>
          <p:cNvSpPr/>
          <p:nvPr/>
        </p:nvSpPr>
        <p:spPr>
          <a:xfrm>
            <a:off x="8416883" y="4460100"/>
            <a:ext cx="2582391" cy="47372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q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D2A571B4-3914-4261-AA1B-0FB4E518F524}"/>
              </a:ext>
            </a:extLst>
          </p:cNvPr>
          <p:cNvSpPr/>
          <p:nvPr/>
        </p:nvSpPr>
        <p:spPr>
          <a:xfrm>
            <a:off x="8416882" y="5080004"/>
            <a:ext cx="2582391" cy="47372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&lt;resultaat&gt;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Rechthoek 34">
            <a:extLst>
              <a:ext uri="{FF2B5EF4-FFF2-40B4-BE49-F238E27FC236}">
                <a16:creationId xmlns:a16="http://schemas.microsoft.com/office/drawing/2014/main" id="{00A898BD-2FC2-4DA9-874A-9C54073F4832}"/>
              </a:ext>
            </a:extLst>
          </p:cNvPr>
          <p:cNvSpPr/>
          <p:nvPr/>
        </p:nvSpPr>
        <p:spPr>
          <a:xfrm>
            <a:off x="862989" y="5476923"/>
            <a:ext cx="5233011" cy="47372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{ return p * q 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20DBCD1F-F5F9-42C9-94CC-940A00499538}"/>
              </a:ext>
            </a:extLst>
          </p:cNvPr>
          <p:cNvCxnSpPr>
            <a:cxnSpLocks/>
            <a:stCxn id="18" idx="3"/>
            <a:endCxn id="31" idx="1"/>
          </p:cNvCxnSpPr>
          <p:nvPr/>
        </p:nvCxnSpPr>
        <p:spPr>
          <a:xfrm flipV="1">
            <a:off x="6095999" y="4077057"/>
            <a:ext cx="2320884" cy="64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D2A72EA9-0513-4E4C-AB69-CF0D6A61AD97}"/>
              </a:ext>
            </a:extLst>
          </p:cNvPr>
          <p:cNvCxnSpPr>
            <a:cxnSpLocks/>
            <a:stCxn id="18" idx="3"/>
            <a:endCxn id="32" idx="1"/>
          </p:cNvCxnSpPr>
          <p:nvPr/>
        </p:nvCxnSpPr>
        <p:spPr>
          <a:xfrm flipV="1">
            <a:off x="6095999" y="4696963"/>
            <a:ext cx="2320884" cy="22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met pijl 37">
            <a:extLst>
              <a:ext uri="{FF2B5EF4-FFF2-40B4-BE49-F238E27FC236}">
                <a16:creationId xmlns:a16="http://schemas.microsoft.com/office/drawing/2014/main" id="{92C824AC-1A19-4357-9135-C4DDD20D2309}"/>
              </a:ext>
            </a:extLst>
          </p:cNvPr>
          <p:cNvCxnSpPr>
            <a:cxnSpLocks/>
            <a:stCxn id="18" idx="3"/>
            <a:endCxn id="33" idx="1"/>
          </p:cNvCxnSpPr>
          <p:nvPr/>
        </p:nvCxnSpPr>
        <p:spPr>
          <a:xfrm>
            <a:off x="6095999" y="4718994"/>
            <a:ext cx="2320883" cy="597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met pijl 40">
            <a:extLst>
              <a:ext uri="{FF2B5EF4-FFF2-40B4-BE49-F238E27FC236}">
                <a16:creationId xmlns:a16="http://schemas.microsoft.com/office/drawing/2014/main" id="{6414236C-9314-47DE-A558-585F2416FE34}"/>
              </a:ext>
            </a:extLst>
          </p:cNvPr>
          <p:cNvCxnSpPr>
            <a:cxnSpLocks/>
            <a:stCxn id="4" idx="3"/>
            <a:endCxn id="28" idx="1"/>
          </p:cNvCxnSpPr>
          <p:nvPr/>
        </p:nvCxnSpPr>
        <p:spPr>
          <a:xfrm flipV="1">
            <a:off x="5455654" y="1599042"/>
            <a:ext cx="2961230" cy="952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43">
            <a:extLst>
              <a:ext uri="{FF2B5EF4-FFF2-40B4-BE49-F238E27FC236}">
                <a16:creationId xmlns:a16="http://schemas.microsoft.com/office/drawing/2014/main" id="{AF7DC107-A61C-4A7B-A897-FA583A858914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5455654" y="2217340"/>
            <a:ext cx="2961230" cy="334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met pijl 46">
            <a:extLst>
              <a:ext uri="{FF2B5EF4-FFF2-40B4-BE49-F238E27FC236}">
                <a16:creationId xmlns:a16="http://schemas.microsoft.com/office/drawing/2014/main" id="{2ED3C981-0E71-4317-B38E-7D69DAED88FC}"/>
              </a:ext>
            </a:extLst>
          </p:cNvPr>
          <p:cNvCxnSpPr>
            <a:cxnSpLocks/>
            <a:stCxn id="4" idx="3"/>
            <a:endCxn id="29" idx="1"/>
          </p:cNvCxnSpPr>
          <p:nvPr/>
        </p:nvCxnSpPr>
        <p:spPr>
          <a:xfrm>
            <a:off x="5455654" y="2551503"/>
            <a:ext cx="2961230" cy="285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met pijl 49">
            <a:extLst>
              <a:ext uri="{FF2B5EF4-FFF2-40B4-BE49-F238E27FC236}">
                <a16:creationId xmlns:a16="http://schemas.microsoft.com/office/drawing/2014/main" id="{597F27C2-FA1A-4933-B938-42F3F6C22DAB}"/>
              </a:ext>
            </a:extLst>
          </p:cNvPr>
          <p:cNvCxnSpPr>
            <a:cxnSpLocks/>
            <a:stCxn id="4" idx="3"/>
            <a:endCxn id="26" idx="1"/>
          </p:cNvCxnSpPr>
          <p:nvPr/>
        </p:nvCxnSpPr>
        <p:spPr>
          <a:xfrm>
            <a:off x="5455654" y="2551503"/>
            <a:ext cx="2961229" cy="905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met pijl 55">
            <a:extLst>
              <a:ext uri="{FF2B5EF4-FFF2-40B4-BE49-F238E27FC236}">
                <a16:creationId xmlns:a16="http://schemas.microsoft.com/office/drawing/2014/main" id="{BEF6CDBD-46F4-481C-84D8-69CCA00D95E4}"/>
              </a:ext>
            </a:extLst>
          </p:cNvPr>
          <p:cNvCxnSpPr>
            <a:cxnSpLocks/>
            <a:stCxn id="35" idx="3"/>
            <a:endCxn id="33" idx="1"/>
          </p:cNvCxnSpPr>
          <p:nvPr/>
        </p:nvCxnSpPr>
        <p:spPr>
          <a:xfrm flipV="1">
            <a:off x="6096000" y="5316867"/>
            <a:ext cx="2320882" cy="396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met pijl 58">
            <a:extLst>
              <a:ext uri="{FF2B5EF4-FFF2-40B4-BE49-F238E27FC236}">
                <a16:creationId xmlns:a16="http://schemas.microsoft.com/office/drawing/2014/main" id="{6DEA89E8-1248-4CAF-98CC-522DABC79051}"/>
              </a:ext>
            </a:extLst>
          </p:cNvPr>
          <p:cNvCxnSpPr>
            <a:cxnSpLocks/>
            <a:stCxn id="11" idx="3"/>
            <a:endCxn id="26" idx="2"/>
          </p:cNvCxnSpPr>
          <p:nvPr/>
        </p:nvCxnSpPr>
        <p:spPr>
          <a:xfrm flipV="1">
            <a:off x="5454286" y="3694014"/>
            <a:ext cx="4253793" cy="270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hthoek 61">
            <a:extLst>
              <a:ext uri="{FF2B5EF4-FFF2-40B4-BE49-F238E27FC236}">
                <a16:creationId xmlns:a16="http://schemas.microsoft.com/office/drawing/2014/main" id="{F533E09D-00CA-49B1-BE11-33A2E81DC660}"/>
              </a:ext>
            </a:extLst>
          </p:cNvPr>
          <p:cNvSpPr/>
          <p:nvPr/>
        </p:nvSpPr>
        <p:spPr>
          <a:xfrm>
            <a:off x="221275" y="3270222"/>
            <a:ext cx="5233011" cy="5474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doeIets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(10,15);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7" name="Rechte verbindingslijn met pijl 66">
            <a:extLst>
              <a:ext uri="{FF2B5EF4-FFF2-40B4-BE49-F238E27FC236}">
                <a16:creationId xmlns:a16="http://schemas.microsoft.com/office/drawing/2014/main" id="{5396E7CE-3FC9-431E-BD56-57FAE78B23BD}"/>
              </a:ext>
            </a:extLst>
          </p:cNvPr>
          <p:cNvCxnSpPr>
            <a:cxnSpLocks/>
            <a:stCxn id="33" idx="2"/>
            <a:endCxn id="62" idx="3"/>
          </p:cNvCxnSpPr>
          <p:nvPr/>
        </p:nvCxnSpPr>
        <p:spPr>
          <a:xfrm flipH="1" flipV="1">
            <a:off x="5454286" y="3543929"/>
            <a:ext cx="4253792" cy="2009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met pijl 70">
            <a:extLst>
              <a:ext uri="{FF2B5EF4-FFF2-40B4-BE49-F238E27FC236}">
                <a16:creationId xmlns:a16="http://schemas.microsoft.com/office/drawing/2014/main" id="{25EEEF44-A257-4F20-97ED-86D77E72F9E4}"/>
              </a:ext>
            </a:extLst>
          </p:cNvPr>
          <p:cNvCxnSpPr>
            <a:stCxn id="62" idx="2"/>
            <a:endCxn id="18" idx="0"/>
          </p:cNvCxnSpPr>
          <p:nvPr/>
        </p:nvCxnSpPr>
        <p:spPr>
          <a:xfrm>
            <a:off x="2837781" y="3817636"/>
            <a:ext cx="641713" cy="664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42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46372C-D3E8-406C-B9FF-F1E6375CB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Geheugen van de stack</a:t>
            </a:r>
            <a:endParaRPr lang="en-NL" dirty="0"/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E5A10E30-A38B-44E3-B6F2-FC45A7EE1B74}"/>
              </a:ext>
            </a:extLst>
          </p:cNvPr>
          <p:cNvSpPr/>
          <p:nvPr/>
        </p:nvSpPr>
        <p:spPr>
          <a:xfrm>
            <a:off x="229518" y="3442153"/>
            <a:ext cx="2582391" cy="473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&lt;resultaat&gt;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AE87E0C5-9EC7-4CE6-A9E3-611BB50E0B23}"/>
              </a:ext>
            </a:extLst>
          </p:cNvPr>
          <p:cNvSpPr/>
          <p:nvPr/>
        </p:nvSpPr>
        <p:spPr>
          <a:xfrm>
            <a:off x="229519" y="2202341"/>
            <a:ext cx="2582391" cy="47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y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AF694DA2-39E6-4343-89AD-1D4DD0334BBB}"/>
              </a:ext>
            </a:extLst>
          </p:cNvPr>
          <p:cNvSpPr/>
          <p:nvPr/>
        </p:nvSpPr>
        <p:spPr>
          <a:xfrm>
            <a:off x="229519" y="1585650"/>
            <a:ext cx="2582391" cy="470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x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hthoek 28">
            <a:extLst>
              <a:ext uri="{FF2B5EF4-FFF2-40B4-BE49-F238E27FC236}">
                <a16:creationId xmlns:a16="http://schemas.microsoft.com/office/drawing/2014/main" id="{C986EDBE-3D31-4582-B447-A3B4C63DE7BE}"/>
              </a:ext>
            </a:extLst>
          </p:cNvPr>
          <p:cNvSpPr/>
          <p:nvPr/>
        </p:nvSpPr>
        <p:spPr>
          <a:xfrm>
            <a:off x="229519" y="2822247"/>
            <a:ext cx="2582391" cy="47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Rechthoek 33">
            <a:extLst>
              <a:ext uri="{FF2B5EF4-FFF2-40B4-BE49-F238E27FC236}">
                <a16:creationId xmlns:a16="http://schemas.microsoft.com/office/drawing/2014/main" id="{5FE81868-D34E-43D6-B9A0-B232B1ECDAE7}"/>
              </a:ext>
            </a:extLst>
          </p:cNvPr>
          <p:cNvSpPr/>
          <p:nvPr/>
        </p:nvSpPr>
        <p:spPr>
          <a:xfrm>
            <a:off x="3070034" y="3442153"/>
            <a:ext cx="2582391" cy="473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&lt;resultaat&gt;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Rechthoek 36">
            <a:extLst>
              <a:ext uri="{FF2B5EF4-FFF2-40B4-BE49-F238E27FC236}">
                <a16:creationId xmlns:a16="http://schemas.microsoft.com/office/drawing/2014/main" id="{ACE6B918-045C-4F8A-A630-C54724EB53F8}"/>
              </a:ext>
            </a:extLst>
          </p:cNvPr>
          <p:cNvSpPr/>
          <p:nvPr/>
        </p:nvSpPr>
        <p:spPr>
          <a:xfrm>
            <a:off x="3070035" y="2202341"/>
            <a:ext cx="2582391" cy="47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y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2A12DC91-2CD6-46BD-B588-E24DA8704B2A}"/>
              </a:ext>
            </a:extLst>
          </p:cNvPr>
          <p:cNvSpPr/>
          <p:nvPr/>
        </p:nvSpPr>
        <p:spPr>
          <a:xfrm>
            <a:off x="3070035" y="1585650"/>
            <a:ext cx="2582391" cy="470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x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0" name="Rechthoek 39">
            <a:extLst>
              <a:ext uri="{FF2B5EF4-FFF2-40B4-BE49-F238E27FC236}">
                <a16:creationId xmlns:a16="http://schemas.microsoft.com/office/drawing/2014/main" id="{382DE1A6-D508-40E4-A239-79061FB2AC75}"/>
              </a:ext>
            </a:extLst>
          </p:cNvPr>
          <p:cNvSpPr/>
          <p:nvPr/>
        </p:nvSpPr>
        <p:spPr>
          <a:xfrm>
            <a:off x="3070035" y="2822247"/>
            <a:ext cx="2582391" cy="47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3" name="Rechthoek 42">
            <a:extLst>
              <a:ext uri="{FF2B5EF4-FFF2-40B4-BE49-F238E27FC236}">
                <a16:creationId xmlns:a16="http://schemas.microsoft.com/office/drawing/2014/main" id="{488E67E1-DF4E-4324-808D-02D19CAB16A9}"/>
              </a:ext>
            </a:extLst>
          </p:cNvPr>
          <p:cNvSpPr/>
          <p:nvPr/>
        </p:nvSpPr>
        <p:spPr>
          <a:xfrm>
            <a:off x="3070034" y="4062058"/>
            <a:ext cx="2582391" cy="47372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p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" name="Rechthoek 44">
            <a:extLst>
              <a:ext uri="{FF2B5EF4-FFF2-40B4-BE49-F238E27FC236}">
                <a16:creationId xmlns:a16="http://schemas.microsoft.com/office/drawing/2014/main" id="{C54AC266-84F8-4801-8DC5-0A114BC38F06}"/>
              </a:ext>
            </a:extLst>
          </p:cNvPr>
          <p:cNvSpPr/>
          <p:nvPr/>
        </p:nvSpPr>
        <p:spPr>
          <a:xfrm>
            <a:off x="3070034" y="4681964"/>
            <a:ext cx="2582391" cy="47372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q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6" name="Rechthoek 45">
            <a:extLst>
              <a:ext uri="{FF2B5EF4-FFF2-40B4-BE49-F238E27FC236}">
                <a16:creationId xmlns:a16="http://schemas.microsoft.com/office/drawing/2014/main" id="{154B877B-876A-4DD8-95B7-D1DDE60F0AC7}"/>
              </a:ext>
            </a:extLst>
          </p:cNvPr>
          <p:cNvSpPr/>
          <p:nvPr/>
        </p:nvSpPr>
        <p:spPr>
          <a:xfrm>
            <a:off x="3070033" y="5301868"/>
            <a:ext cx="2582391" cy="47372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&lt;resultaat&gt;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8" name="Rechthoek 57">
            <a:extLst>
              <a:ext uri="{FF2B5EF4-FFF2-40B4-BE49-F238E27FC236}">
                <a16:creationId xmlns:a16="http://schemas.microsoft.com/office/drawing/2014/main" id="{36771F0F-4BC3-41B3-8E8D-B622F324D59C}"/>
              </a:ext>
            </a:extLst>
          </p:cNvPr>
          <p:cNvSpPr/>
          <p:nvPr/>
        </p:nvSpPr>
        <p:spPr>
          <a:xfrm>
            <a:off x="5910550" y="3467308"/>
            <a:ext cx="2582391" cy="473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&lt;resultaat&gt;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0" name="Rechthoek 59">
            <a:extLst>
              <a:ext uri="{FF2B5EF4-FFF2-40B4-BE49-F238E27FC236}">
                <a16:creationId xmlns:a16="http://schemas.microsoft.com/office/drawing/2014/main" id="{911E8D78-B3B4-4842-A3A0-4E204DD7D9BA}"/>
              </a:ext>
            </a:extLst>
          </p:cNvPr>
          <p:cNvSpPr/>
          <p:nvPr/>
        </p:nvSpPr>
        <p:spPr>
          <a:xfrm>
            <a:off x="5910551" y="2227496"/>
            <a:ext cx="2582391" cy="47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y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1" name="Rechthoek 60">
            <a:extLst>
              <a:ext uri="{FF2B5EF4-FFF2-40B4-BE49-F238E27FC236}">
                <a16:creationId xmlns:a16="http://schemas.microsoft.com/office/drawing/2014/main" id="{BF56DB9A-DFD3-48ED-A307-BC22356ED285}"/>
              </a:ext>
            </a:extLst>
          </p:cNvPr>
          <p:cNvSpPr/>
          <p:nvPr/>
        </p:nvSpPr>
        <p:spPr>
          <a:xfrm>
            <a:off x="5910551" y="1610805"/>
            <a:ext cx="2582391" cy="470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x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3" name="Rechthoek 62">
            <a:extLst>
              <a:ext uri="{FF2B5EF4-FFF2-40B4-BE49-F238E27FC236}">
                <a16:creationId xmlns:a16="http://schemas.microsoft.com/office/drawing/2014/main" id="{DF165485-6510-4382-933F-DBEE9FAA4FA5}"/>
              </a:ext>
            </a:extLst>
          </p:cNvPr>
          <p:cNvSpPr/>
          <p:nvPr/>
        </p:nvSpPr>
        <p:spPr>
          <a:xfrm>
            <a:off x="5910551" y="2847402"/>
            <a:ext cx="2582391" cy="47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8" name="Rechthoek 67">
            <a:extLst>
              <a:ext uri="{FF2B5EF4-FFF2-40B4-BE49-F238E27FC236}">
                <a16:creationId xmlns:a16="http://schemas.microsoft.com/office/drawing/2014/main" id="{54D65779-4BD5-4924-8D0D-FE774CC1B5E5}"/>
              </a:ext>
            </a:extLst>
          </p:cNvPr>
          <p:cNvSpPr/>
          <p:nvPr/>
        </p:nvSpPr>
        <p:spPr>
          <a:xfrm>
            <a:off x="5910549" y="4087213"/>
            <a:ext cx="2582391" cy="47372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&lt;resultaat&gt;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9" name="Rechthoek 68">
            <a:extLst>
              <a:ext uri="{FF2B5EF4-FFF2-40B4-BE49-F238E27FC236}">
                <a16:creationId xmlns:a16="http://schemas.microsoft.com/office/drawing/2014/main" id="{A3E282A2-6B4A-4817-8AF7-ECBD61ADA4CB}"/>
              </a:ext>
            </a:extLst>
          </p:cNvPr>
          <p:cNvSpPr/>
          <p:nvPr/>
        </p:nvSpPr>
        <p:spPr>
          <a:xfrm>
            <a:off x="8751067" y="1593516"/>
            <a:ext cx="2582391" cy="473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int &lt;resultaat&gt;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351F5122-A929-4676-BFAC-FABF759BC1AB}"/>
              </a:ext>
            </a:extLst>
          </p:cNvPr>
          <p:cNvCxnSpPr>
            <a:stCxn id="46" idx="3"/>
            <a:endCxn id="68" idx="2"/>
          </p:cNvCxnSpPr>
          <p:nvPr/>
        </p:nvCxnSpPr>
        <p:spPr>
          <a:xfrm flipV="1">
            <a:off x="5652424" y="4560938"/>
            <a:ext cx="1549321" cy="9777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8" name="Rechte verbindingslijn met pijl 77">
            <a:extLst>
              <a:ext uri="{FF2B5EF4-FFF2-40B4-BE49-F238E27FC236}">
                <a16:creationId xmlns:a16="http://schemas.microsoft.com/office/drawing/2014/main" id="{C1979B11-D6FD-431F-9DF8-FF45BE4565A1}"/>
              </a:ext>
            </a:extLst>
          </p:cNvPr>
          <p:cNvCxnSpPr>
            <a:cxnSpLocks/>
            <a:stCxn id="58" idx="3"/>
            <a:endCxn id="69" idx="2"/>
          </p:cNvCxnSpPr>
          <p:nvPr/>
        </p:nvCxnSpPr>
        <p:spPr>
          <a:xfrm flipV="1">
            <a:off x="8492941" y="2067241"/>
            <a:ext cx="1549322" cy="16369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Pijl: rechts 7">
            <a:extLst>
              <a:ext uri="{FF2B5EF4-FFF2-40B4-BE49-F238E27FC236}">
                <a16:creationId xmlns:a16="http://schemas.microsoft.com/office/drawing/2014/main" id="{3CADCF0A-6C56-4B9C-9B16-05463F532D51}"/>
              </a:ext>
            </a:extLst>
          </p:cNvPr>
          <p:cNvSpPr/>
          <p:nvPr/>
        </p:nvSpPr>
        <p:spPr>
          <a:xfrm>
            <a:off x="229518" y="5859582"/>
            <a:ext cx="11732964" cy="74775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TIJD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03909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CF2F871-CCE1-4295-9B47-1721D4B4E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 – Optellen van 4 getallen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/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1,2,3,4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(2,3,4)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blipFill>
                <a:blip r:embed="rId3"/>
                <a:stretch>
                  <a:fillRect r="-283" b="-1538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/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/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blipFill>
                <a:blip r:embed="rId5"/>
                <a:stretch>
                  <a:fillRect r="-172"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/>
              <p:nvPr/>
            </p:nvSpPr>
            <p:spPr>
              <a:xfrm>
                <a:off x="8145244" y="5772090"/>
                <a:ext cx="24792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244" y="5772090"/>
                <a:ext cx="2479213" cy="400110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/>
              <p:nvPr/>
            </p:nvSpPr>
            <p:spPr>
              <a:xfrm>
                <a:off x="533400" y="2765092"/>
                <a:ext cx="5562600" cy="870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nl-NL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765092"/>
                <a:ext cx="5562600" cy="8704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kstvak 2">
                <a:extLst>
                  <a:ext uri="{FF2B5EF4-FFF2-40B4-BE49-F238E27FC236}">
                    <a16:creationId xmlns:a16="http://schemas.microsoft.com/office/drawing/2014/main" id="{4CFB6965-298F-420F-BB6E-A6C2F48D544F}"/>
                  </a:ext>
                </a:extLst>
              </p:cNvPr>
              <p:cNvSpPr txBox="1"/>
              <p:nvPr/>
            </p:nvSpPr>
            <p:spPr>
              <a:xfrm>
                <a:off x="337458" y="1673290"/>
                <a:ext cx="3233057" cy="90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3" name="Tekstvak 2">
                <a:extLst>
                  <a:ext uri="{FF2B5EF4-FFF2-40B4-BE49-F238E27FC236}">
                    <a16:creationId xmlns:a16="http://schemas.microsoft.com/office/drawing/2014/main" id="{4CFB6965-298F-420F-BB6E-A6C2F48D5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58" y="1673290"/>
                <a:ext cx="3233057" cy="9003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vak 8">
                <a:extLst>
                  <a:ext uri="{FF2B5EF4-FFF2-40B4-BE49-F238E27FC236}">
                    <a16:creationId xmlns:a16="http://schemas.microsoft.com/office/drawing/2014/main" id="{B9517353-84A4-4FBD-BE00-D9152D5C2F0A}"/>
                  </a:ext>
                </a:extLst>
              </p:cNvPr>
              <p:cNvSpPr txBox="1"/>
              <p:nvPr/>
            </p:nvSpPr>
            <p:spPr>
              <a:xfrm>
                <a:off x="9233816" y="6161314"/>
                <a:ext cx="24792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9" name="Tekstvak 8">
                <a:extLst>
                  <a:ext uri="{FF2B5EF4-FFF2-40B4-BE49-F238E27FC236}">
                    <a16:creationId xmlns:a16="http://schemas.microsoft.com/office/drawing/2014/main" id="{B9517353-84A4-4FBD-BE00-D9152D5C2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3816" y="6161314"/>
                <a:ext cx="247921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7670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CF2F871-CCE1-4295-9B47-1721D4B4E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 – 3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/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1,2,3,4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(2,3,4)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blipFill>
                <a:blip r:embed="rId3"/>
                <a:stretch>
                  <a:fillRect r="-283" b="-1538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/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/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blipFill>
                <a:blip r:embed="rId5"/>
                <a:stretch>
                  <a:fillRect r="-172"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/>
              <p:nvPr/>
            </p:nvSpPr>
            <p:spPr>
              <a:xfrm>
                <a:off x="8079930" y="5772090"/>
                <a:ext cx="149557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930" y="5772090"/>
                <a:ext cx="1495577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/>
              <p:nvPr/>
            </p:nvSpPr>
            <p:spPr>
              <a:xfrm>
                <a:off x="664029" y="1970314"/>
                <a:ext cx="5562600" cy="870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nl-NL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29" y="1970314"/>
                <a:ext cx="5562600" cy="8704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kstvak 19">
                <a:extLst>
                  <a:ext uri="{FF2B5EF4-FFF2-40B4-BE49-F238E27FC236}">
                    <a16:creationId xmlns:a16="http://schemas.microsoft.com/office/drawing/2014/main" id="{473A9256-AEE8-4CED-B6F1-B27C68D9A23C}"/>
                  </a:ext>
                </a:extLst>
              </p:cNvPr>
              <p:cNvSpPr txBox="1"/>
              <p:nvPr/>
            </p:nvSpPr>
            <p:spPr>
              <a:xfrm>
                <a:off x="4868645" y="2851494"/>
                <a:ext cx="4463142" cy="870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0" name="Tekstvak 19">
                <a:extLst>
                  <a:ext uri="{FF2B5EF4-FFF2-40B4-BE49-F238E27FC236}">
                    <a16:creationId xmlns:a16="http://schemas.microsoft.com/office/drawing/2014/main" id="{473A9256-AEE8-4CED-B6F1-B27C68D9A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645" y="2851494"/>
                <a:ext cx="4463142" cy="8704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Verbindingslijn: gebogen 4">
            <a:extLst>
              <a:ext uri="{FF2B5EF4-FFF2-40B4-BE49-F238E27FC236}">
                <a16:creationId xmlns:a16="http://schemas.microsoft.com/office/drawing/2014/main" id="{430244A9-E27E-432F-B9D7-CDCDEDD74A5B}"/>
              </a:ext>
            </a:extLst>
          </p:cNvPr>
          <p:cNvCxnSpPr>
            <a:stCxn id="16" idx="2"/>
            <a:endCxn id="20" idx="1"/>
          </p:cNvCxnSpPr>
          <p:nvPr/>
        </p:nvCxnSpPr>
        <p:spPr>
          <a:xfrm rot="16200000" flipH="1">
            <a:off x="3934021" y="2352117"/>
            <a:ext cx="445933" cy="14233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630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CF2F871-CCE1-4295-9B47-1721D4B4E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 – 4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/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1,2,3,4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(2,3,4)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F8F1BA5F-25A7-471B-84B2-4244591E0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807" y="4667004"/>
                <a:ext cx="4310743" cy="400110"/>
              </a:xfrm>
              <a:prstGeom prst="rect">
                <a:avLst/>
              </a:prstGeom>
              <a:blipFill>
                <a:blip r:embed="rId3"/>
                <a:stretch>
                  <a:fillRect r="-283" b="-1538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/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2,3,4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(3,4)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52471168-4BD8-4F51-951E-9A676B199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12" y="5049858"/>
                <a:ext cx="3970867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/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𝑠𝑜𝑚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913104F-AD98-4FC8-B290-C2A98B059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592" y="5371980"/>
                <a:ext cx="3541487" cy="400110"/>
              </a:xfrm>
              <a:prstGeom prst="rect">
                <a:avLst/>
              </a:prstGeom>
              <a:blipFill>
                <a:blip r:embed="rId5"/>
                <a:stretch>
                  <a:fillRect r="-172"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/>
              <p:nvPr/>
            </p:nvSpPr>
            <p:spPr>
              <a:xfrm>
                <a:off x="8079930" y="5772090"/>
                <a:ext cx="149557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som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nl-NL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0353BD7C-F9C0-480E-86BD-D063E0030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930" y="5772090"/>
                <a:ext cx="1495577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/>
              <p:nvPr/>
            </p:nvSpPr>
            <p:spPr>
              <a:xfrm>
                <a:off x="664029" y="1970314"/>
                <a:ext cx="5562600" cy="870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nl-NL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64F1CF5B-15EE-44B3-9C54-0F59C3651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29" y="1970314"/>
                <a:ext cx="5562600" cy="8704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kstvak 1">
            <a:extLst>
              <a:ext uri="{FF2B5EF4-FFF2-40B4-BE49-F238E27FC236}">
                <a16:creationId xmlns:a16="http://schemas.microsoft.com/office/drawing/2014/main" id="{89CEFBF6-B3C2-4824-9C9E-ACA95AE97AEA}"/>
              </a:ext>
            </a:extLst>
          </p:cNvPr>
          <p:cNvSpPr txBox="1"/>
          <p:nvPr/>
        </p:nvSpPr>
        <p:spPr>
          <a:xfrm>
            <a:off x="9535758" y="57839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N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Verbindingslijn: gebogen 3">
            <a:extLst>
              <a:ext uri="{FF2B5EF4-FFF2-40B4-BE49-F238E27FC236}">
                <a16:creationId xmlns:a16="http://schemas.microsoft.com/office/drawing/2014/main" id="{54197B3B-BE0F-4389-8858-7303DE0CE4A9}"/>
              </a:ext>
            </a:extLst>
          </p:cNvPr>
          <p:cNvCxnSpPr>
            <a:cxnSpLocks/>
            <a:stCxn id="2" idx="0"/>
            <a:endCxn id="14" idx="3"/>
          </p:cNvCxnSpPr>
          <p:nvPr/>
        </p:nvCxnSpPr>
        <p:spPr>
          <a:xfrm rot="16200000" flipV="1">
            <a:off x="9306964" y="5405151"/>
            <a:ext cx="211951" cy="5457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FF228709-6399-4062-98B5-B57A5E2F0E73}"/>
              </a:ext>
            </a:extLst>
          </p:cNvPr>
          <p:cNvSpPr txBox="1"/>
          <p:nvPr/>
        </p:nvSpPr>
        <p:spPr>
          <a:xfrm>
            <a:off x="9898543" y="5402758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3+4 = 7</a:t>
            </a:r>
            <a:endParaRPr lang="en-N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Verbindingslijn: gebogen 16">
            <a:extLst>
              <a:ext uri="{FF2B5EF4-FFF2-40B4-BE49-F238E27FC236}">
                <a16:creationId xmlns:a16="http://schemas.microsoft.com/office/drawing/2014/main" id="{1BCA37D3-C988-40C0-92BD-A4C60929C900}"/>
              </a:ext>
            </a:extLst>
          </p:cNvPr>
          <p:cNvCxnSpPr>
            <a:cxnSpLocks/>
            <a:stCxn id="12" idx="0"/>
            <a:endCxn id="13" idx="3"/>
          </p:cNvCxnSpPr>
          <p:nvPr/>
        </p:nvCxnSpPr>
        <p:spPr>
          <a:xfrm rot="16200000" flipV="1">
            <a:off x="8527195" y="3576798"/>
            <a:ext cx="152845" cy="34990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21854576-DBEF-4EDD-8F4F-0DB651F9B485}"/>
              </a:ext>
            </a:extLst>
          </p:cNvPr>
          <p:cNvSpPr txBox="1"/>
          <p:nvPr/>
        </p:nvSpPr>
        <p:spPr>
          <a:xfrm>
            <a:off x="10577511" y="5008249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2+7 = 9</a:t>
            </a:r>
            <a:endParaRPr lang="en-N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Verbindingslijn: gebogen 18">
            <a:extLst>
              <a:ext uri="{FF2B5EF4-FFF2-40B4-BE49-F238E27FC236}">
                <a16:creationId xmlns:a16="http://schemas.microsoft.com/office/drawing/2014/main" id="{CF97002C-182E-4073-AB1D-A08B60888656}"/>
              </a:ext>
            </a:extLst>
          </p:cNvPr>
          <p:cNvCxnSpPr>
            <a:cxnSpLocks/>
            <a:stCxn id="18" idx="0"/>
            <a:endCxn id="11" idx="3"/>
          </p:cNvCxnSpPr>
          <p:nvPr/>
        </p:nvCxnSpPr>
        <p:spPr>
          <a:xfrm rot="16200000" flipV="1">
            <a:off x="7593435" y="1569560"/>
            <a:ext cx="141190" cy="67361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3521AD09-007B-4751-A2FB-3CAF3BD18C0B}"/>
              </a:ext>
            </a:extLst>
          </p:cNvPr>
          <p:cNvSpPr txBox="1"/>
          <p:nvPr/>
        </p:nvSpPr>
        <p:spPr>
          <a:xfrm>
            <a:off x="11123697" y="4652132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1+9= 10</a:t>
            </a:r>
            <a:endParaRPr lang="en-N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kstvak 19">
                <a:extLst>
                  <a:ext uri="{FF2B5EF4-FFF2-40B4-BE49-F238E27FC236}">
                    <a16:creationId xmlns:a16="http://schemas.microsoft.com/office/drawing/2014/main" id="{473A9256-AEE8-4CED-B6F1-B27C68D9A23C}"/>
                  </a:ext>
                </a:extLst>
              </p:cNvPr>
              <p:cNvSpPr txBox="1"/>
              <p:nvPr/>
            </p:nvSpPr>
            <p:spPr>
              <a:xfrm>
                <a:off x="4868645" y="2851494"/>
                <a:ext cx="4463142" cy="870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L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NL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0" name="Tekstvak 19">
                <a:extLst>
                  <a:ext uri="{FF2B5EF4-FFF2-40B4-BE49-F238E27FC236}">
                    <a16:creationId xmlns:a16="http://schemas.microsoft.com/office/drawing/2014/main" id="{473A9256-AEE8-4CED-B6F1-B27C68D9A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645" y="2851494"/>
                <a:ext cx="4463142" cy="8704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Verbindingslijn: gebogen 4">
            <a:extLst>
              <a:ext uri="{FF2B5EF4-FFF2-40B4-BE49-F238E27FC236}">
                <a16:creationId xmlns:a16="http://schemas.microsoft.com/office/drawing/2014/main" id="{430244A9-E27E-432F-B9D7-CDCDEDD74A5B}"/>
              </a:ext>
            </a:extLst>
          </p:cNvPr>
          <p:cNvCxnSpPr>
            <a:stCxn id="16" idx="2"/>
            <a:endCxn id="20" idx="1"/>
          </p:cNvCxnSpPr>
          <p:nvPr/>
        </p:nvCxnSpPr>
        <p:spPr>
          <a:xfrm rot="16200000" flipH="1">
            <a:off x="3934021" y="2352117"/>
            <a:ext cx="445933" cy="14233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1354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6E0327-CD19-4A4C-9212-5C33AB7DA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 – maak kleine letters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27CB1E-485F-4C78-B4C5-982FDD098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172" y="1800002"/>
            <a:ext cx="5273914" cy="342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(‘ABCD’)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AB36C1E5-FD11-4D31-BB80-A77D220D3D60}"/>
              </a:ext>
            </a:extLst>
          </p:cNvPr>
          <p:cNvSpPr txBox="1">
            <a:spLocks/>
          </p:cNvSpPr>
          <p:nvPr/>
        </p:nvSpPr>
        <p:spPr>
          <a:xfrm>
            <a:off x="147171" y="2366059"/>
            <a:ext cx="11239285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(‘ABCD’) = Klein(‘A’) + Klein(‘BCD’)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E7F32498-1718-4F00-9EDD-148D0B7B6A0A}"/>
              </a:ext>
            </a:extLst>
          </p:cNvPr>
          <p:cNvSpPr txBox="1">
            <a:spLocks/>
          </p:cNvSpPr>
          <p:nvPr/>
        </p:nvSpPr>
        <p:spPr>
          <a:xfrm>
            <a:off x="3020999" y="2742754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(‘BCD’) = Klein(‘B’) + Klein(‘CD’)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09BDB9FB-0D1A-4ABF-B67E-9F2B24839310}"/>
              </a:ext>
            </a:extLst>
          </p:cNvPr>
          <p:cNvSpPr txBox="1">
            <a:spLocks/>
          </p:cNvSpPr>
          <p:nvPr/>
        </p:nvSpPr>
        <p:spPr>
          <a:xfrm>
            <a:off x="3020999" y="3229702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(‘CD’) = Klein(‘C’) + Klein(‘D’)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6DB86639-EB98-416C-964D-DF4D45335AA3}"/>
              </a:ext>
            </a:extLst>
          </p:cNvPr>
          <p:cNvSpPr txBox="1">
            <a:spLocks/>
          </p:cNvSpPr>
          <p:nvPr/>
        </p:nvSpPr>
        <p:spPr>
          <a:xfrm>
            <a:off x="3020999" y="3716650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(‘D’) = Klein(‘D’) + Klein(‘’)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473F47DC-7373-4912-A365-A1297FEE3651}"/>
              </a:ext>
            </a:extLst>
          </p:cNvPr>
          <p:cNvSpPr txBox="1">
            <a:spLocks/>
          </p:cNvSpPr>
          <p:nvPr/>
        </p:nvSpPr>
        <p:spPr>
          <a:xfrm>
            <a:off x="3020999" y="4203598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(‘D’) = ‘d’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7469907D-6D67-4E63-AAF8-81FEDE538D21}"/>
              </a:ext>
            </a:extLst>
          </p:cNvPr>
          <p:cNvSpPr txBox="1">
            <a:spLocks/>
          </p:cNvSpPr>
          <p:nvPr/>
        </p:nvSpPr>
        <p:spPr>
          <a:xfrm>
            <a:off x="3020999" y="4690546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(‘’) = ‘’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CAB0F769-2BF0-44E0-A764-EEEEF40576C7}"/>
              </a:ext>
            </a:extLst>
          </p:cNvPr>
          <p:cNvSpPr txBox="1">
            <a:spLocks/>
          </p:cNvSpPr>
          <p:nvPr/>
        </p:nvSpPr>
        <p:spPr>
          <a:xfrm>
            <a:off x="3020999" y="5177493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Resultaat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a’+’b’+’c’+’d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6FB764DF-4B07-4384-93D5-D06ABDDF36C2}"/>
              </a:ext>
            </a:extLst>
          </p:cNvPr>
          <p:cNvSpPr txBox="1">
            <a:spLocks/>
          </p:cNvSpPr>
          <p:nvPr/>
        </p:nvSpPr>
        <p:spPr>
          <a:xfrm>
            <a:off x="3020999" y="5664440"/>
            <a:ext cx="6913224" cy="342901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Resultaat = ‘a’+(’b’+(’c’+(’d’)))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9415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6E0327-CD19-4A4C-9212-5C33AB7DA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 – maak kleine letters - ALERT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27CB1E-485F-4C78-B4C5-982FDD098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172" y="1800002"/>
            <a:ext cx="5273914" cy="342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(‘ABCD’)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AB36C1E5-FD11-4D31-BB80-A77D220D3D60}"/>
              </a:ext>
            </a:extLst>
          </p:cNvPr>
          <p:cNvSpPr txBox="1">
            <a:spLocks/>
          </p:cNvSpPr>
          <p:nvPr/>
        </p:nvSpPr>
        <p:spPr>
          <a:xfrm>
            <a:off x="147171" y="2366059"/>
            <a:ext cx="11239285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 (‘ABCD’) = Klein(‘BCD’) + Klein(‘A’)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E7F32498-1718-4F00-9EDD-148D0B7B6A0A}"/>
              </a:ext>
            </a:extLst>
          </p:cNvPr>
          <p:cNvSpPr txBox="1">
            <a:spLocks/>
          </p:cNvSpPr>
          <p:nvPr/>
        </p:nvSpPr>
        <p:spPr>
          <a:xfrm>
            <a:off x="3020995" y="2760221"/>
            <a:ext cx="6514892" cy="3480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Klein(‘BCD’)= Klein(‘CD’) + Klein(‘B’)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09BDB9FB-0D1A-4ABF-B67E-9F2B24839310}"/>
              </a:ext>
            </a:extLst>
          </p:cNvPr>
          <p:cNvSpPr txBox="1">
            <a:spLocks/>
          </p:cNvSpPr>
          <p:nvPr/>
        </p:nvSpPr>
        <p:spPr>
          <a:xfrm>
            <a:off x="3020995" y="3235155"/>
            <a:ext cx="6514892" cy="3480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Klein(‘CD’)= Klein(‘D’) + Klein(‘C’)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6DB86639-EB98-416C-964D-DF4D45335AA3}"/>
              </a:ext>
            </a:extLst>
          </p:cNvPr>
          <p:cNvSpPr txBox="1">
            <a:spLocks/>
          </p:cNvSpPr>
          <p:nvPr/>
        </p:nvSpPr>
        <p:spPr>
          <a:xfrm>
            <a:off x="3020995" y="3710089"/>
            <a:ext cx="6514892" cy="3480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Klein(‘D’)= Klein(‘’) + Klein(‘D’)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473F47DC-7373-4912-A365-A1297FEE3651}"/>
              </a:ext>
            </a:extLst>
          </p:cNvPr>
          <p:cNvSpPr txBox="1">
            <a:spLocks/>
          </p:cNvSpPr>
          <p:nvPr/>
        </p:nvSpPr>
        <p:spPr>
          <a:xfrm>
            <a:off x="3020995" y="4185023"/>
            <a:ext cx="6514892" cy="3480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Klein(‘D’) = ‘d’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7469907D-6D67-4E63-AAF8-81FEDE538D21}"/>
              </a:ext>
            </a:extLst>
          </p:cNvPr>
          <p:cNvSpPr txBox="1">
            <a:spLocks/>
          </p:cNvSpPr>
          <p:nvPr/>
        </p:nvSpPr>
        <p:spPr>
          <a:xfrm>
            <a:off x="3020995" y="4659958"/>
            <a:ext cx="6514892" cy="3480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Klein(‘’) = ‘’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-model 9" descr="Alarm Clock">
                <a:extLst>
                  <a:ext uri="{FF2B5EF4-FFF2-40B4-BE49-F238E27FC236}">
                    <a16:creationId xmlns:a16="http://schemas.microsoft.com/office/drawing/2014/main" id="{C1252497-4FFF-4144-9ADC-3B3BE59337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92387032"/>
                  </p:ext>
                </p:extLst>
              </p:nvPr>
            </p:nvGraphicFramePr>
            <p:xfrm>
              <a:off x="10218963" y="1999"/>
              <a:ext cx="1825864" cy="275822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825864" cy="2758221"/>
                    </a:xfrm>
                    <a:prstGeom prst="rect">
                      <a:avLst/>
                    </a:prstGeom>
                  </am3d:spPr>
                  <am3d:camera>
                    <am3d:pos x="0" y="0" z="590617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29298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8726" ay="-1720445" az="-47448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235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-model 9" descr="Alarm Clock">
                <a:extLst>
                  <a:ext uri="{FF2B5EF4-FFF2-40B4-BE49-F238E27FC236}">
                    <a16:creationId xmlns:a16="http://schemas.microsoft.com/office/drawing/2014/main" id="{C1252497-4FFF-4144-9ADC-3B3BE59337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18963" y="1999"/>
                <a:ext cx="1825864" cy="2758221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B06A64E8-50A6-4340-8FBE-34F135B5D1C4}"/>
              </a:ext>
            </a:extLst>
          </p:cNvPr>
          <p:cNvSpPr txBox="1">
            <a:spLocks/>
          </p:cNvSpPr>
          <p:nvPr/>
        </p:nvSpPr>
        <p:spPr>
          <a:xfrm>
            <a:off x="3020994" y="5601811"/>
            <a:ext cx="3075006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Resultaat = ‘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dcba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-model 11" descr="Question Mark">
                <a:extLst>
                  <a:ext uri="{FF2B5EF4-FFF2-40B4-BE49-F238E27FC236}">
                    <a16:creationId xmlns:a16="http://schemas.microsoft.com/office/drawing/2014/main" id="{C79E0F08-DE29-48AE-8B94-C98139B2F8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7592620"/>
                  </p:ext>
                </p:extLst>
              </p:nvPr>
            </p:nvGraphicFramePr>
            <p:xfrm>
              <a:off x="4244622" y="4813970"/>
              <a:ext cx="949206" cy="157568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949206" cy="1575681"/>
                    </a:xfrm>
                    <a:prstGeom prst="rect">
                      <a:avLst/>
                    </a:prstGeom>
                  </am3d:spPr>
                  <am3d:camera>
                    <am3d:pos x="0" y="0" z="586152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675758" d="1000000"/>
                    <am3d:preTrans dx="-721111" dy="-18000000" dz="8896"/>
                    <am3d:scale>
                      <am3d:sx n="1000000" d="1000000"/>
                      <am3d:sy n="1000000" d="1000000"/>
                      <am3d:sz n="1000000" d="1000000"/>
                    </am3d:scale>
                    <am3d:rot ax="-864725" ay="3858987" az="-78235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8984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-model 11" descr="Question Mark">
                <a:extLst>
                  <a:ext uri="{FF2B5EF4-FFF2-40B4-BE49-F238E27FC236}">
                    <a16:creationId xmlns:a16="http://schemas.microsoft.com/office/drawing/2014/main" id="{C79E0F08-DE29-48AE-8B94-C98139B2F8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44622" y="4813970"/>
                <a:ext cx="949206" cy="15756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471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7" dur="2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8" dur="2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9" dur="2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0" dur="2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1" dur="2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21D09418-1F49-45E0-AFED-2278BBABE004}"/>
              </a:ext>
            </a:extLst>
          </p:cNvPr>
          <p:cNvSpPr txBox="1"/>
          <p:nvPr/>
        </p:nvSpPr>
        <p:spPr>
          <a:xfrm>
            <a:off x="1164771" y="1763486"/>
            <a:ext cx="10776858" cy="4154984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nl-NL" sz="6600" dirty="0">
                <a:latin typeface="Agency FB" panose="020B0503020202020204" pitchFamily="34" charset="0"/>
              </a:rPr>
              <a:t>Basiskennis</a:t>
            </a:r>
          </a:p>
          <a:p>
            <a:pPr algn="ctr"/>
            <a:r>
              <a:rPr lang="nl-NL" sz="6600" dirty="0">
                <a:latin typeface="Agency FB" panose="020B0503020202020204" pitchFamily="34" charset="0"/>
              </a:rPr>
              <a:t>Value </a:t>
            </a:r>
            <a:r>
              <a:rPr lang="nl-NL" sz="6600" dirty="0" err="1">
                <a:latin typeface="Agency FB" panose="020B0503020202020204" pitchFamily="34" charset="0"/>
              </a:rPr>
              <a:t>vs</a:t>
            </a:r>
            <a:r>
              <a:rPr lang="nl-NL" sz="6600" dirty="0">
                <a:latin typeface="Agency FB" panose="020B0503020202020204" pitchFamily="34" charset="0"/>
              </a:rPr>
              <a:t> Reference Types</a:t>
            </a:r>
          </a:p>
          <a:p>
            <a:pPr algn="ctr"/>
            <a:r>
              <a:rPr lang="nl-NL" sz="6600" dirty="0" err="1">
                <a:latin typeface="Agency FB" panose="020B0503020202020204" pitchFamily="34" charset="0"/>
              </a:rPr>
              <a:t>Functions</a:t>
            </a:r>
            <a:r>
              <a:rPr lang="nl-NL" sz="6600" dirty="0">
                <a:latin typeface="Agency FB" panose="020B0503020202020204" pitchFamily="34" charset="0"/>
              </a:rPr>
              <a:t> / </a:t>
            </a:r>
            <a:r>
              <a:rPr lang="nl-NL" sz="6600" dirty="0" err="1">
                <a:latin typeface="Agency FB" panose="020B0503020202020204" pitchFamily="34" charset="0"/>
              </a:rPr>
              <a:t>Methods</a:t>
            </a:r>
            <a:r>
              <a:rPr lang="nl-NL" sz="6600" dirty="0">
                <a:latin typeface="Agency FB" panose="020B0503020202020204" pitchFamily="34" charset="0"/>
              </a:rPr>
              <a:t> – Stack</a:t>
            </a:r>
          </a:p>
          <a:p>
            <a:pPr algn="ctr"/>
            <a:r>
              <a:rPr lang="nl-NL" sz="6600" dirty="0">
                <a:latin typeface="Agency FB" panose="020B0503020202020204" pitchFamily="34" charset="0"/>
              </a:rPr>
              <a:t>Memory </a:t>
            </a:r>
            <a:r>
              <a:rPr lang="nl-NL" sz="6600" dirty="0" err="1">
                <a:latin typeface="Agency FB" panose="020B0503020202020204" pitchFamily="34" charset="0"/>
              </a:rPr>
              <a:t>Representation</a:t>
            </a:r>
            <a:endParaRPr lang="en-NL" sz="66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248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6123B5-D17C-4E25-84DD-EBC921481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komt dat nu?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740C26F-6C93-430F-BD7D-E2F6C261C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114" y="1673020"/>
            <a:ext cx="4747771" cy="80894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3 + 4 == 7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0EB343C-E2F8-43DD-8B12-D72D40B228CC}"/>
              </a:ext>
            </a:extLst>
          </p:cNvPr>
          <p:cNvSpPr txBox="1">
            <a:spLocks/>
          </p:cNvSpPr>
          <p:nvPr/>
        </p:nvSpPr>
        <p:spPr>
          <a:xfrm>
            <a:off x="266115" y="2422435"/>
            <a:ext cx="4892914" cy="808942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4 + 3 == 7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25123B83-39AE-4637-8A6D-0102386CBFC7}"/>
              </a:ext>
            </a:extLst>
          </p:cNvPr>
          <p:cNvSpPr txBox="1"/>
          <p:nvPr/>
        </p:nvSpPr>
        <p:spPr>
          <a:xfrm>
            <a:off x="129029" y="61846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https://nl.wikipedia.org/wiki/Associativiteit_(wiskunde)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7C1584CB-9383-4612-B740-63F08886DA72}"/>
              </a:ext>
            </a:extLst>
          </p:cNvPr>
          <p:cNvSpPr txBox="1"/>
          <p:nvPr/>
        </p:nvSpPr>
        <p:spPr>
          <a:xfrm>
            <a:off x="129029" y="3559129"/>
            <a:ext cx="5560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Bij werken met variabelen van het 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type int,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, double </a:t>
            </a:r>
            <a:r>
              <a:rPr lang="nl-NL" dirty="0"/>
              <a:t>werkt de operator plus (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‘+’</a:t>
            </a:r>
            <a:r>
              <a:rPr lang="nl-NL" dirty="0"/>
              <a:t>) associatief: A+B == B+ A</a:t>
            </a:r>
            <a:endParaRPr lang="en-NL" dirty="0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201715A6-BE92-470E-B6CE-AA9A2608370A}"/>
              </a:ext>
            </a:extLst>
          </p:cNvPr>
          <p:cNvSpPr txBox="1">
            <a:spLocks/>
          </p:cNvSpPr>
          <p:nvPr/>
        </p:nvSpPr>
        <p:spPr>
          <a:xfrm>
            <a:off x="6921715" y="1628007"/>
            <a:ext cx="6095997" cy="808942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7 - 3 == 4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ijdelijke aanduiding voor inhoud 2">
            <a:extLst>
              <a:ext uri="{FF2B5EF4-FFF2-40B4-BE49-F238E27FC236}">
                <a16:creationId xmlns:a16="http://schemas.microsoft.com/office/drawing/2014/main" id="{8DBBB133-AAF7-40EE-935C-9BE2217A68DD}"/>
              </a:ext>
            </a:extLst>
          </p:cNvPr>
          <p:cNvSpPr txBox="1">
            <a:spLocks/>
          </p:cNvSpPr>
          <p:nvPr/>
        </p:nvSpPr>
        <p:spPr>
          <a:xfrm>
            <a:off x="6921714" y="2422435"/>
            <a:ext cx="6095999" cy="8089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6100" b="1" dirty="0">
                <a:latin typeface="Courier New" panose="02070309020205020404" pitchFamily="49" charset="0"/>
                <a:cs typeface="Courier New" panose="02070309020205020404" pitchFamily="49" charset="0"/>
              </a:rPr>
              <a:t>3 – 7 == -4</a:t>
            </a:r>
            <a:endParaRPr lang="en-NL" sz="6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80CA7AE0-5028-4E3F-88E3-4A0D23C4F583}"/>
              </a:ext>
            </a:extLst>
          </p:cNvPr>
          <p:cNvSpPr txBox="1"/>
          <p:nvPr/>
        </p:nvSpPr>
        <p:spPr>
          <a:xfrm>
            <a:off x="6932190" y="3497722"/>
            <a:ext cx="51307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Bij werken met variabelen van het 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type int,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, double </a:t>
            </a:r>
            <a:r>
              <a:rPr lang="nl-NL" dirty="0"/>
              <a:t>werkt de operator plus (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‘-’</a:t>
            </a:r>
            <a:r>
              <a:rPr lang="nl-NL" dirty="0"/>
              <a:t>) niet associatief: A - B != B - A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48000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6123B5-D17C-4E25-84DD-EBC921481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komt dat nu?</a:t>
            </a:r>
            <a:endParaRPr lang="en-NL" dirty="0"/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8651AC89-B0F7-44B4-83A4-65EF6912DA96}"/>
              </a:ext>
            </a:extLst>
          </p:cNvPr>
          <p:cNvSpPr txBox="1">
            <a:spLocks/>
          </p:cNvSpPr>
          <p:nvPr/>
        </p:nvSpPr>
        <p:spPr>
          <a:xfrm>
            <a:off x="1043429" y="1498600"/>
            <a:ext cx="8448913" cy="1160913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‘P’ + ‘Q’ == “PQ”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70E50CAB-9E07-4418-9742-06001CB6E4A5}"/>
              </a:ext>
            </a:extLst>
          </p:cNvPr>
          <p:cNvSpPr txBox="1">
            <a:spLocks/>
          </p:cNvSpPr>
          <p:nvPr/>
        </p:nvSpPr>
        <p:spPr>
          <a:xfrm>
            <a:off x="1043429" y="2431028"/>
            <a:ext cx="8448913" cy="1160913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‘Q’ + ‘P’ == “QP”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AE533955-4C0C-4173-A876-03D487B07B83}"/>
              </a:ext>
            </a:extLst>
          </p:cNvPr>
          <p:cNvSpPr txBox="1">
            <a:spLocks/>
          </p:cNvSpPr>
          <p:nvPr/>
        </p:nvSpPr>
        <p:spPr>
          <a:xfrm>
            <a:off x="2146514" y="3363456"/>
            <a:ext cx="8448913" cy="11609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NL" sz="6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“PQ” != “QP”</a:t>
            </a:r>
            <a:endParaRPr lang="en-NL" sz="6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82C63E09-2697-4AE6-83FE-FCDF50362ACC}"/>
              </a:ext>
            </a:extLst>
          </p:cNvPr>
          <p:cNvSpPr txBox="1"/>
          <p:nvPr/>
        </p:nvSpPr>
        <p:spPr>
          <a:xfrm>
            <a:off x="1043429" y="4713069"/>
            <a:ext cx="9143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In C# werkt de PLUS operator (‘+’) om strings aan elkaar te knopen: de volgorde is daarbij van invloed op het resultaat!</a:t>
            </a:r>
            <a:endParaRPr lang="en-NL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-model 10" descr="Exclamation Mark">
                <a:extLst>
                  <a:ext uri="{FF2B5EF4-FFF2-40B4-BE49-F238E27FC236}">
                    <a16:creationId xmlns:a16="http://schemas.microsoft.com/office/drawing/2014/main" id="{67BB566F-7618-49D6-BC91-D0296AEAB8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7176962"/>
                  </p:ext>
                </p:extLst>
              </p:nvPr>
            </p:nvGraphicFramePr>
            <p:xfrm>
              <a:off x="10187427" y="1028699"/>
              <a:ext cx="1971289" cy="517106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71289" cy="5171064"/>
                    </a:xfrm>
                    <a:prstGeom prst="rect">
                      <a:avLst/>
                    </a:prstGeom>
                  </am3d:spPr>
                  <am3d:camera>
                    <am3d:pos x="0" y="0" z="511998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799931" d="1000000"/>
                    <am3d:preTrans dx="1097" dy="-18000000" dz="6739"/>
                    <am3d:scale>
                      <am3d:sx n="1000000" d="1000000"/>
                      <am3d:sy n="1000000" d="1000000"/>
                      <am3d:sz n="1000000" d="1000000"/>
                    </am3d:scale>
                    <am3d:rot ax="506473" ay="-1432520" az="-20624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-model 10" descr="Exclamation Mark">
                <a:extLst>
                  <a:ext uri="{FF2B5EF4-FFF2-40B4-BE49-F238E27FC236}">
                    <a16:creationId xmlns:a16="http://schemas.microsoft.com/office/drawing/2014/main" id="{67BB566F-7618-49D6-BC91-D0296AEAB8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87427" y="1028699"/>
                <a:ext cx="1971289" cy="51710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569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DB2552-D317-4427-AFE0-DB42F74C9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Recept: Recursie is de lus!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3C5A4A-9FBD-4E4D-823D-D234FEEDF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0000" y="1800002"/>
            <a:ext cx="9334286" cy="303325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l-NL" dirty="0"/>
              <a:t>Wat is de stop-conditie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Wat geef ik terug als ik stop?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Wat is het huidige element?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Wat moet ik met dat element doen? </a:t>
            </a:r>
            <a:r>
              <a:rPr lang="nl-NL" dirty="0">
                <a:sym typeface="Wingdings" panose="05000000000000000000" pitchFamily="2" charset="2"/>
              </a:rPr>
              <a:t> </a:t>
            </a:r>
            <a:r>
              <a:rPr lang="nl-NL" sz="1800" i="1" dirty="0">
                <a:sym typeface="Wingdings" panose="05000000000000000000" pitchFamily="2" charset="2"/>
              </a:rPr>
              <a:t>Dit is de eigenlijke werking van je functie!</a:t>
            </a:r>
            <a:endParaRPr lang="nl-NL" i="1" dirty="0"/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Bepaal het restant wat nog berekend moet worden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Roep de recursie aan met het restant als input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Vang het resultaat op van deze berekening (punt 6)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Combineer het resultaat van 4 en 7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Geef het resultaat van 8 terug via ‘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nl-NL" dirty="0"/>
              <a:t>’</a:t>
            </a:r>
          </a:p>
          <a:p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933B1BBE-E03D-4F36-A601-713C401E29D9}"/>
              </a:ext>
            </a:extLst>
          </p:cNvPr>
          <p:cNvSpPr txBox="1"/>
          <p:nvPr/>
        </p:nvSpPr>
        <p:spPr>
          <a:xfrm>
            <a:off x="566057" y="5246914"/>
            <a:ext cx="726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LET OP: in ‘normale’ recursie zit geen andere lus zoals </a:t>
            </a:r>
            <a:r>
              <a:rPr lang="nl-NL" dirty="0" err="1"/>
              <a:t>for</a:t>
            </a:r>
            <a:r>
              <a:rPr lang="nl-NL" dirty="0"/>
              <a:t>/</a:t>
            </a:r>
            <a:r>
              <a:rPr lang="nl-NL" dirty="0" err="1"/>
              <a:t>while</a:t>
            </a:r>
            <a:r>
              <a:rPr lang="nl-NL" dirty="0"/>
              <a:t>/</a:t>
            </a:r>
            <a:r>
              <a:rPr lang="nl-NL" dirty="0" err="1"/>
              <a:t>foreach</a:t>
            </a:r>
            <a:r>
              <a:rPr lang="nl-NL" dirty="0"/>
              <a:t> </a:t>
            </a:r>
            <a:r>
              <a:rPr lang="nl-NL" dirty="0" err="1"/>
              <a:t>etc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AE0BBDA-82F2-4B1E-9991-BD7213345A4F}"/>
              </a:ext>
            </a:extLst>
          </p:cNvPr>
          <p:cNvSpPr txBox="1"/>
          <p:nvPr/>
        </p:nvSpPr>
        <p:spPr>
          <a:xfrm>
            <a:off x="4278086" y="5593674"/>
            <a:ext cx="3161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Bij backtracking met recursie kan dat wel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27248641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BA8FE4-1A47-474F-A430-DA69BB923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Vervelend!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8D88787-2304-4553-BDCB-1FF0C4826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0000" y="1800002"/>
            <a:ext cx="8584381" cy="1422170"/>
          </a:xfrm>
        </p:spPr>
        <p:txBody>
          <a:bodyPr/>
          <a:lstStyle/>
          <a:p>
            <a:r>
              <a:rPr lang="nl-NL" dirty="0"/>
              <a:t>Of juist handig!</a:t>
            </a:r>
          </a:p>
          <a:p>
            <a:r>
              <a:rPr lang="nl-NL" dirty="0"/>
              <a:t>Besef je</a:t>
            </a:r>
          </a:p>
          <a:p>
            <a:pPr lvl="1"/>
            <a:r>
              <a:rPr lang="nl-NL" b="1" dirty="0"/>
              <a:t>hoe</a:t>
            </a:r>
            <a:r>
              <a:rPr lang="nl-NL" dirty="0"/>
              <a:t> je de resultaten aan elkaar knoopt</a:t>
            </a:r>
          </a:p>
          <a:p>
            <a:pPr lvl="1"/>
            <a:r>
              <a:rPr lang="nl-NL" b="1" dirty="0"/>
              <a:t>Wanneer</a:t>
            </a:r>
            <a:r>
              <a:rPr lang="nl-NL" dirty="0"/>
              <a:t> je de resultaten aan elkaar knoop</a:t>
            </a:r>
          </a:p>
          <a:p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6FC121B1-3753-4E8A-BEE6-13CE97F8F716}"/>
              </a:ext>
            </a:extLst>
          </p:cNvPr>
          <p:cNvSpPr txBox="1"/>
          <p:nvPr/>
        </p:nvSpPr>
        <p:spPr>
          <a:xfrm>
            <a:off x="424543" y="3222172"/>
            <a:ext cx="7826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klein(string woord) {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return woord[0].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toLower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() + klein(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(woord,1));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529BBB5-AB0F-407B-942F-BEEEAE758CE5}"/>
              </a:ext>
            </a:extLst>
          </p:cNvPr>
          <p:cNvSpPr txBox="1"/>
          <p:nvPr/>
        </p:nvSpPr>
        <p:spPr>
          <a:xfrm>
            <a:off x="424543" y="5018314"/>
            <a:ext cx="7826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klein(string woord) {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return klein(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(woord,1)) + woord[0].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toLower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E376B92-C851-4CA8-A0F5-36FF0AC81639}"/>
              </a:ext>
            </a:extLst>
          </p:cNvPr>
          <p:cNvSpPr txBox="1"/>
          <p:nvPr/>
        </p:nvSpPr>
        <p:spPr>
          <a:xfrm>
            <a:off x="9006590" y="5572312"/>
            <a:ext cx="1811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b="1" dirty="0"/>
              <a:t>“achterstevoren”</a:t>
            </a:r>
            <a:endParaRPr lang="en-NL" b="1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25142B43-3CFB-4071-BCF1-629B185C0044}"/>
              </a:ext>
            </a:extLst>
          </p:cNvPr>
          <p:cNvSpPr txBox="1"/>
          <p:nvPr/>
        </p:nvSpPr>
        <p:spPr>
          <a:xfrm>
            <a:off x="9319239" y="3776170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b="1" dirty="0"/>
              <a:t>“normaal”</a:t>
            </a:r>
            <a:endParaRPr lang="en-NL" b="1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CE3F3BD-CBAB-4DB6-B32A-0140801B1EB2}"/>
              </a:ext>
            </a:extLst>
          </p:cNvPr>
          <p:cNvSpPr txBox="1"/>
          <p:nvPr/>
        </p:nvSpPr>
        <p:spPr>
          <a:xfrm>
            <a:off x="9006590" y="533400"/>
            <a:ext cx="2217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(BCD) + A</a:t>
            </a:r>
          </a:p>
          <a:p>
            <a:r>
              <a:rPr lang="nl-NL" dirty="0"/>
              <a:t>(CD) + B +A</a:t>
            </a:r>
          </a:p>
          <a:p>
            <a:r>
              <a:rPr lang="nl-NL" dirty="0"/>
              <a:t>(D) + C + B+ A</a:t>
            </a:r>
          </a:p>
          <a:p>
            <a:r>
              <a:rPr lang="nl-NL" dirty="0"/>
              <a:t>DCBA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83095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FB0A94-D26F-4696-B997-1DB8C43DA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Behandel het huidige element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30C8FAC-C2CC-42AE-A0FE-4B08F38E4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800001"/>
            <a:ext cx="7794171" cy="342901"/>
          </a:xfrm>
        </p:spPr>
        <p:txBody>
          <a:bodyPr/>
          <a:lstStyle/>
          <a:p>
            <a:r>
              <a:rPr lang="nl-NL" dirty="0"/>
              <a:t>Wat moet je doen met het huidige element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F3415E5B-8B2C-4E0A-A41E-716BF55496F4}"/>
              </a:ext>
            </a:extLst>
          </p:cNvPr>
          <p:cNvSpPr txBox="1"/>
          <p:nvPr/>
        </p:nvSpPr>
        <p:spPr>
          <a:xfrm>
            <a:off x="0" y="2329543"/>
            <a:ext cx="62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Som([1,2,3,4]) = som([1]) + som([2,3,4])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AD4715BD-00D4-4392-8E58-E3C607859CC1}"/>
              </a:ext>
            </a:extLst>
          </p:cNvPr>
          <p:cNvSpPr txBox="1"/>
          <p:nvPr/>
        </p:nvSpPr>
        <p:spPr>
          <a:xfrm>
            <a:off x="1235528" y="3596620"/>
            <a:ext cx="3853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b="1" dirty="0">
                <a:solidFill>
                  <a:schemeClr val="tx2">
                    <a:lumMod val="75000"/>
                  </a:schemeClr>
                </a:solidFill>
              </a:rPr>
              <a:t>Huidige Element</a:t>
            </a:r>
            <a:endParaRPr lang="en-NL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Pijl: omlaag 5">
            <a:extLst>
              <a:ext uri="{FF2B5EF4-FFF2-40B4-BE49-F238E27FC236}">
                <a16:creationId xmlns:a16="http://schemas.microsoft.com/office/drawing/2014/main" id="{6B916426-F62B-42FC-A12A-8436553AB5EA}"/>
              </a:ext>
            </a:extLst>
          </p:cNvPr>
          <p:cNvSpPr/>
          <p:nvPr/>
        </p:nvSpPr>
        <p:spPr>
          <a:xfrm flipV="1">
            <a:off x="2993571" y="2698874"/>
            <a:ext cx="337458" cy="9042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122E7C72-2BB2-44EF-8E85-831FA42BB130}"/>
              </a:ext>
            </a:extLst>
          </p:cNvPr>
          <p:cNvSpPr txBox="1">
            <a:spLocks/>
          </p:cNvSpPr>
          <p:nvPr/>
        </p:nvSpPr>
        <p:spPr>
          <a:xfrm>
            <a:off x="228600" y="4372198"/>
            <a:ext cx="3995057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som([1]) == 1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46FD9B12-D95E-4447-99F4-650CA16E32FB}"/>
              </a:ext>
            </a:extLst>
          </p:cNvPr>
          <p:cNvSpPr txBox="1">
            <a:spLocks/>
          </p:cNvSpPr>
          <p:nvPr/>
        </p:nvSpPr>
        <p:spPr>
          <a:xfrm>
            <a:off x="228600" y="5017585"/>
            <a:ext cx="5758543" cy="3429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klein(“A”) == “A”.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toLower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() == “a”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EAF12DDA-D1BB-4543-BB70-3EA2D704423F}"/>
              </a:ext>
            </a:extLst>
          </p:cNvPr>
          <p:cNvSpPr txBox="1">
            <a:spLocks/>
          </p:cNvSpPr>
          <p:nvPr/>
        </p:nvSpPr>
        <p:spPr>
          <a:xfrm>
            <a:off x="6226629" y="5073614"/>
            <a:ext cx="5268686" cy="230841"/>
          </a:xfrm>
          <a:prstGeom prst="rect">
            <a:avLst/>
          </a:prstGeom>
        </p:spPr>
        <p:txBody>
          <a:bodyPr vert="horz" lIns="0" tIns="0" rIns="0" bIns="0" rtlCol="0">
            <a:normAutofit fontScale="77500" lnSpcReduction="20000"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/>
              <a:t>LET OP: het gaat hier om STRINGS en niet om losse CHAR!</a:t>
            </a:r>
            <a:endParaRPr lang="en-NL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F0D88638-E622-47A1-80E6-B92AF86E9570}"/>
              </a:ext>
            </a:extLst>
          </p:cNvPr>
          <p:cNvSpPr txBox="1"/>
          <p:nvPr/>
        </p:nvSpPr>
        <p:spPr>
          <a:xfrm>
            <a:off x="5987143" y="2329543"/>
            <a:ext cx="622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Som([1,2,3,4]) = som(1) + som([2,3,4])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933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405A79-833E-47B6-9CDE-73D4E0186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Bepaal resultaat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4883F7E-7581-4F14-9367-EDE9BF9A0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0000" y="1800002"/>
            <a:ext cx="8584381" cy="342900"/>
          </a:xfrm>
        </p:spPr>
        <p:txBody>
          <a:bodyPr/>
          <a:lstStyle/>
          <a:p>
            <a:r>
              <a:rPr lang="nl-NL" dirty="0"/>
              <a:t>Je roept dus NIET de functie aan voor het huidige element!</a:t>
            </a:r>
          </a:p>
          <a:p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65453C2A-8EDB-4BB0-A689-E3F100D1C0F0}"/>
              </a:ext>
            </a:extLst>
          </p:cNvPr>
          <p:cNvSpPr txBox="1"/>
          <p:nvPr/>
        </p:nvSpPr>
        <p:spPr>
          <a:xfrm>
            <a:off x="402772" y="2314039"/>
            <a:ext cx="7826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klein(string woord) {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return klein(woord[0]) + klein(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(woord,1));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Kruis 6">
            <a:extLst>
              <a:ext uri="{FF2B5EF4-FFF2-40B4-BE49-F238E27FC236}">
                <a16:creationId xmlns:a16="http://schemas.microsoft.com/office/drawing/2014/main" id="{81CB9956-D7F1-49BA-8219-9F0BD8028402}"/>
              </a:ext>
            </a:extLst>
          </p:cNvPr>
          <p:cNvSpPr/>
          <p:nvPr/>
        </p:nvSpPr>
        <p:spPr>
          <a:xfrm rot="2152293">
            <a:off x="2795637" y="2086888"/>
            <a:ext cx="1730829" cy="1654629"/>
          </a:xfrm>
          <a:prstGeom prst="plus">
            <a:avLst>
              <a:gd name="adj" fmla="val 4210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16ECEAFB-DB4B-4E7F-BB6B-3C7BE163E0A3}"/>
              </a:ext>
            </a:extLst>
          </p:cNvPr>
          <p:cNvSpPr txBox="1"/>
          <p:nvPr/>
        </p:nvSpPr>
        <p:spPr>
          <a:xfrm>
            <a:off x="500743" y="4669054"/>
            <a:ext cx="7826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public string klein(string woord) {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return woord[0].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toLower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() + klein(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(woord,1));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-model 8" descr="Green checkmark">
                <a:extLst>
                  <a:ext uri="{FF2B5EF4-FFF2-40B4-BE49-F238E27FC236}">
                    <a16:creationId xmlns:a16="http://schemas.microsoft.com/office/drawing/2014/main" id="{35AC0CD5-A0F0-4490-BBE9-7F9ED4FAAF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2256719"/>
                  </p:ext>
                </p:extLst>
              </p:nvPr>
            </p:nvGraphicFramePr>
            <p:xfrm>
              <a:off x="5428327" y="3327460"/>
              <a:ext cx="4161611" cy="344121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161611" cy="3441218"/>
                    </a:xfrm>
                    <a:prstGeom prst="rect">
                      <a:avLst/>
                    </a:prstGeom>
                  </am3d:spPr>
                  <am3d:camera>
                    <am3d:pos x="0" y="0" z="656366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6523" d="1000000"/>
                    <am3d:preTrans dx="0" dy="-14800077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-model 8" descr="Green checkmark">
                <a:extLst>
                  <a:ext uri="{FF2B5EF4-FFF2-40B4-BE49-F238E27FC236}">
                    <a16:creationId xmlns:a16="http://schemas.microsoft.com/office/drawing/2014/main" id="{35AC0CD5-A0F0-4490-BBE9-7F9ED4FAAF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28327" y="3327460"/>
                <a:ext cx="4161611" cy="344121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301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DA21B9-3480-483D-ACF0-DEE5E65ED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Stoppen!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CE97017-8C1A-4C5C-882F-CD27543A6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1" y="1800002"/>
            <a:ext cx="9231086" cy="3109456"/>
          </a:xfrm>
        </p:spPr>
        <p:txBody>
          <a:bodyPr/>
          <a:lstStyle/>
          <a:p>
            <a:r>
              <a:rPr lang="nl-NL" dirty="0"/>
              <a:t>Hoe en wanneer stoppen?!</a:t>
            </a:r>
          </a:p>
          <a:p>
            <a:pPr lvl="1"/>
            <a:r>
              <a:rPr lang="nl-NL" dirty="0"/>
              <a:t>“Stopconditie”</a:t>
            </a:r>
          </a:p>
          <a:p>
            <a:r>
              <a:rPr lang="nl-NL" dirty="0"/>
              <a:t>Weet wanneer je “rest” leeg is ( ‘is op’)</a:t>
            </a:r>
          </a:p>
          <a:p>
            <a:pPr lvl="1"/>
            <a:r>
              <a:rPr lang="nl-NL" dirty="0"/>
              <a:t>Bij een lijst: een leeg element</a:t>
            </a:r>
          </a:p>
          <a:p>
            <a:pPr lvl="1"/>
            <a:r>
              <a:rPr lang="nl-NL" dirty="0"/>
              <a:t>Bij getallen: vaak getal == nul</a:t>
            </a:r>
          </a:p>
          <a:p>
            <a:endParaRPr lang="nl-NL" dirty="0"/>
          </a:p>
          <a:p>
            <a:r>
              <a:rPr lang="nl-NL" dirty="0"/>
              <a:t>Wat te doen bij stoppen?!</a:t>
            </a:r>
          </a:p>
          <a:p>
            <a:pPr lvl="1"/>
            <a:r>
              <a:rPr lang="nl-NL" dirty="0"/>
              <a:t>Bepaal een resultaat dat het resultaat niet beïnvloed!</a:t>
            </a:r>
          </a:p>
          <a:p>
            <a:pPr lvl="1"/>
            <a:r>
              <a:rPr lang="nl-NL" dirty="0"/>
              <a:t>Stop de recursie</a:t>
            </a:r>
            <a:endParaRPr lang="en-NL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039BC92-095A-45ED-AFB9-3E6AD1560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000" y="0"/>
            <a:ext cx="2654376" cy="402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7734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1780D4-049B-4207-B58B-CB1C559A6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Stoppen maar!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B398114D-CB6E-4683-B44F-9B76DFDD8D8B}"/>
              </a:ext>
            </a:extLst>
          </p:cNvPr>
          <p:cNvSpPr txBox="1"/>
          <p:nvPr/>
        </p:nvSpPr>
        <p:spPr>
          <a:xfrm>
            <a:off x="163286" y="2013857"/>
            <a:ext cx="366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“Martin” + “” == “Martin”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56775A3-6B4A-44A5-A16F-0386F8EB5F3E}"/>
              </a:ext>
            </a:extLst>
          </p:cNvPr>
          <p:cNvSpPr txBox="1"/>
          <p:nvPr/>
        </p:nvSpPr>
        <p:spPr>
          <a:xfrm>
            <a:off x="163286" y="2513035"/>
            <a:ext cx="1589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7 + 0 == 7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95FA596-DBDB-4848-A90B-976BF6937E8A}"/>
              </a:ext>
            </a:extLst>
          </p:cNvPr>
          <p:cNvSpPr txBox="1"/>
          <p:nvPr/>
        </p:nvSpPr>
        <p:spPr>
          <a:xfrm>
            <a:off x="352539" y="3029638"/>
            <a:ext cx="918572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Wat moet je doen als je stopt?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Welk resultaat geef je terug?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Welke informatie heb ik als ik de stop conditie heb bereikt?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Bedenk: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/>
              <a:t>“Wat moet ik aan het resultaat dat tot nu toe berekend is veranderen? 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Belangrijk: lees de opdracht!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Vaak: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/>
              <a:t>Bij Strings </a:t>
            </a:r>
            <a:r>
              <a:rPr lang="nl-NL" dirty="0">
                <a:sym typeface="Wingdings" panose="05000000000000000000" pitchFamily="2" charset="2"/>
              </a:rPr>
              <a:t> geef lege string terug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>
                <a:sym typeface="Wingdings" panose="05000000000000000000" pitchFamily="2" charset="2"/>
              </a:rPr>
              <a:t>Bij getallen  geef een getal terug dat de huidige situatie op de juiste manier </a:t>
            </a:r>
            <a:r>
              <a:rPr lang="nl-NL" dirty="0" err="1">
                <a:sym typeface="Wingdings" panose="05000000000000000000" pitchFamily="2" charset="2"/>
              </a:rPr>
              <a:t>beinvloed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93242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7D8CB3-FD9C-4FC6-B9C2-461AFF5AE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Stoppen maar (2)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2E792F3A-E714-42E5-B848-D994C59BACA9}"/>
              </a:ext>
            </a:extLst>
          </p:cNvPr>
          <p:cNvSpPr txBox="1"/>
          <p:nvPr/>
        </p:nvSpPr>
        <p:spPr>
          <a:xfrm>
            <a:off x="154236" y="1773716"/>
            <a:ext cx="418255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(n == 0) { return 0}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== “”) { return  “”}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(n == 1) { return 1}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(n == 42) { return 0 }</a:t>
            </a:r>
          </a:p>
          <a:p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8885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DB2552-D317-4427-AFE0-DB42F74C9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Recept: Recursie is de lus!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3C5A4A-9FBD-4E4D-823D-D234FEEDF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0000" y="1800002"/>
            <a:ext cx="9334286" cy="303325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l-NL" dirty="0"/>
              <a:t>Wat is de stop-conditie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Wat geef ik terug als ik stop?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Wat is het huidige element?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Wat moet ik met dat element doen? </a:t>
            </a:r>
            <a:r>
              <a:rPr lang="nl-NL" dirty="0">
                <a:sym typeface="Wingdings" panose="05000000000000000000" pitchFamily="2" charset="2"/>
              </a:rPr>
              <a:t> </a:t>
            </a:r>
            <a:r>
              <a:rPr lang="nl-NL" sz="1800" i="1" dirty="0">
                <a:sym typeface="Wingdings" panose="05000000000000000000" pitchFamily="2" charset="2"/>
              </a:rPr>
              <a:t>Dit is de eigenlijke werking van je functie!</a:t>
            </a:r>
            <a:endParaRPr lang="nl-NL" i="1" dirty="0"/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Bepaal het restant wat nog berekend moet worden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Roep de recursie aan met het restant als input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Vang het resultaat op van deze berekening (punt 6)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Combineer het resultaat van 4 en 7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Geef het resultaat van 8 terug via ‘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nl-NL" dirty="0"/>
              <a:t>’</a:t>
            </a:r>
          </a:p>
          <a:p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933B1BBE-E03D-4F36-A601-713C401E29D9}"/>
              </a:ext>
            </a:extLst>
          </p:cNvPr>
          <p:cNvSpPr txBox="1"/>
          <p:nvPr/>
        </p:nvSpPr>
        <p:spPr>
          <a:xfrm>
            <a:off x="566057" y="5246914"/>
            <a:ext cx="726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LET OP: in ‘normale’ recursie zit geen andere lus zoals </a:t>
            </a:r>
            <a:r>
              <a:rPr lang="nl-NL" dirty="0" err="1"/>
              <a:t>for</a:t>
            </a:r>
            <a:r>
              <a:rPr lang="nl-NL" dirty="0"/>
              <a:t>/</a:t>
            </a:r>
            <a:r>
              <a:rPr lang="nl-NL" dirty="0" err="1"/>
              <a:t>while</a:t>
            </a:r>
            <a:r>
              <a:rPr lang="nl-NL" dirty="0"/>
              <a:t>/</a:t>
            </a:r>
            <a:r>
              <a:rPr lang="nl-NL" dirty="0" err="1"/>
              <a:t>foreach</a:t>
            </a:r>
            <a:r>
              <a:rPr lang="nl-NL" dirty="0"/>
              <a:t> </a:t>
            </a:r>
            <a:r>
              <a:rPr lang="nl-NL" dirty="0" err="1"/>
              <a:t>etc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AE0BBDA-82F2-4B1E-9991-BD7213345A4F}"/>
              </a:ext>
            </a:extLst>
          </p:cNvPr>
          <p:cNvSpPr txBox="1"/>
          <p:nvPr/>
        </p:nvSpPr>
        <p:spPr>
          <a:xfrm>
            <a:off x="4278086" y="5593674"/>
            <a:ext cx="3161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Bij backtracking met recursie kan dat wel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768484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243B5B27-8485-4A1A-A5DB-1BC116108997}"/>
              </a:ext>
            </a:extLst>
          </p:cNvPr>
          <p:cNvSpPr txBox="1"/>
          <p:nvPr/>
        </p:nvSpPr>
        <p:spPr>
          <a:xfrm>
            <a:off x="2111829" y="1861457"/>
            <a:ext cx="8055428" cy="3416320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nl-NL" sz="5400" dirty="0">
                <a:latin typeface="Agency FB" panose="020B0503020202020204" pitchFamily="34" charset="0"/>
              </a:rPr>
              <a:t>Gevorderde Concepten:</a:t>
            </a:r>
          </a:p>
          <a:p>
            <a:pPr algn="ctr"/>
            <a:r>
              <a:rPr lang="nl-NL" sz="5400" dirty="0">
                <a:latin typeface="Agency FB" panose="020B0503020202020204" pitchFamily="34" charset="0"/>
              </a:rPr>
              <a:t>Object Georiënteerd Programmeren </a:t>
            </a:r>
          </a:p>
          <a:p>
            <a:pPr algn="ctr"/>
            <a:r>
              <a:rPr lang="nl-NL" sz="5400" dirty="0">
                <a:latin typeface="Agency FB" panose="020B0503020202020204" pitchFamily="34" charset="0"/>
              </a:rPr>
              <a:t>Recursie</a:t>
            </a:r>
          </a:p>
          <a:p>
            <a:pPr algn="ctr"/>
            <a:r>
              <a:rPr lang="nl-NL" sz="5400" dirty="0" err="1">
                <a:latin typeface="Agency FB" panose="020B0503020202020204" pitchFamily="34" charset="0"/>
              </a:rPr>
              <a:t>Linked</a:t>
            </a:r>
            <a:r>
              <a:rPr lang="nl-NL" sz="5400" dirty="0">
                <a:latin typeface="Agency FB" panose="020B0503020202020204" pitchFamily="34" charset="0"/>
              </a:rPr>
              <a:t> </a:t>
            </a:r>
            <a:r>
              <a:rPr lang="nl-NL" sz="5400" dirty="0" err="1">
                <a:latin typeface="Agency FB" panose="020B0503020202020204" pitchFamily="34" charset="0"/>
              </a:rPr>
              <a:t>Lists</a:t>
            </a:r>
            <a:endParaRPr lang="en-NL" sz="54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6570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39E8D1F-7281-4C36-BD94-2141435A6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518" y="1490472"/>
            <a:ext cx="6912836" cy="1993254"/>
          </a:xfrm>
        </p:spPr>
        <p:txBody>
          <a:bodyPr/>
          <a:lstStyle/>
          <a:p>
            <a:r>
              <a:rPr lang="nl-NL" dirty="0"/>
              <a:t>Object </a:t>
            </a:r>
            <a:r>
              <a:rPr lang="nl-NL" dirty="0" err="1"/>
              <a:t>Oriented</a:t>
            </a:r>
            <a:r>
              <a:rPr lang="nl-NL" dirty="0"/>
              <a:t> Programming</a:t>
            </a:r>
            <a:endParaRPr lang="en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A73720D-4A95-4A6F-A91E-68C151C74B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Classes</a:t>
            </a:r>
          </a:p>
          <a:p>
            <a:r>
              <a:rPr lang="nl-NL" dirty="0" err="1"/>
              <a:t>Inheritance</a:t>
            </a:r>
            <a:endParaRPr lang="nl-NL" dirty="0"/>
          </a:p>
          <a:p>
            <a:r>
              <a:rPr lang="nl-NL" dirty="0" err="1"/>
              <a:t>Overloading</a:t>
            </a:r>
            <a:r>
              <a:rPr lang="nl-NL" dirty="0"/>
              <a:t> / </a:t>
            </a:r>
            <a:r>
              <a:rPr lang="nl-NL" dirty="0" err="1"/>
              <a:t>Virtuals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54938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AF3CDD27-D3D3-47E1-8971-D04D05543DAD}"/>
              </a:ext>
            </a:extLst>
          </p:cNvPr>
          <p:cNvSpPr txBox="1"/>
          <p:nvPr/>
        </p:nvSpPr>
        <p:spPr>
          <a:xfrm>
            <a:off x="2491455" y="1690062"/>
            <a:ext cx="7209089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4400" dirty="0"/>
              <a:t>Waarom heet dit </a:t>
            </a:r>
          </a:p>
          <a:p>
            <a:pPr algn="ctr"/>
            <a:r>
              <a:rPr lang="nl-NL" sz="4400" dirty="0"/>
              <a:t>Object </a:t>
            </a:r>
            <a:r>
              <a:rPr lang="nl-NL" sz="4400" dirty="0" err="1"/>
              <a:t>Oriented</a:t>
            </a:r>
            <a:r>
              <a:rPr lang="nl-NL" sz="4400" dirty="0"/>
              <a:t> Programming </a:t>
            </a:r>
          </a:p>
          <a:p>
            <a:pPr algn="ctr"/>
            <a:r>
              <a:rPr lang="nl-NL" sz="4400" dirty="0"/>
              <a:t>als je </a:t>
            </a:r>
          </a:p>
          <a:p>
            <a:pPr algn="ctr"/>
            <a:r>
              <a:rPr lang="nl-NL" sz="4400" dirty="0"/>
              <a:t>Classes </a:t>
            </a:r>
          </a:p>
          <a:p>
            <a:pPr algn="ctr"/>
            <a:r>
              <a:rPr lang="nl-NL" sz="4400" dirty="0"/>
              <a:t>ontwerpt en bouwt?</a:t>
            </a:r>
            <a:endParaRPr lang="en-NL" sz="4400" dirty="0"/>
          </a:p>
        </p:txBody>
      </p:sp>
    </p:spTree>
    <p:extLst>
      <p:ext uri="{BB962C8B-B14F-4D97-AF65-F5344CB8AC3E}">
        <p14:creationId xmlns:p14="http://schemas.microsoft.com/office/powerpoint/2010/main" val="7993889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765BAB-BD69-4EA9-A845-0D0F14435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Klassen</a:t>
            </a:r>
            <a:endParaRPr lang="en-NL" dirty="0"/>
          </a:p>
        </p:txBody>
      </p:sp>
      <p:grpSp>
        <p:nvGrpSpPr>
          <p:cNvPr id="60" name="Groep 59">
            <a:extLst>
              <a:ext uri="{FF2B5EF4-FFF2-40B4-BE49-F238E27FC236}">
                <a16:creationId xmlns:a16="http://schemas.microsoft.com/office/drawing/2014/main" id="{FFF4DB94-9EB1-4733-ADA5-536CEA868A6E}"/>
              </a:ext>
            </a:extLst>
          </p:cNvPr>
          <p:cNvGrpSpPr/>
          <p:nvPr/>
        </p:nvGrpSpPr>
        <p:grpSpPr>
          <a:xfrm>
            <a:off x="326521" y="1817914"/>
            <a:ext cx="3642586" cy="1033362"/>
            <a:chOff x="326521" y="1817914"/>
            <a:chExt cx="3642586" cy="1033362"/>
          </a:xfrm>
        </p:grpSpPr>
        <p:sp>
          <p:nvSpPr>
            <p:cNvPr id="4" name="Tekstvak 3">
              <a:extLst>
                <a:ext uri="{FF2B5EF4-FFF2-40B4-BE49-F238E27FC236}">
                  <a16:creationId xmlns:a16="http://schemas.microsoft.com/office/drawing/2014/main" id="{2C08B6F2-CE4F-4C57-9B3F-A0578184D53F}"/>
                </a:ext>
              </a:extLst>
            </p:cNvPr>
            <p:cNvSpPr txBox="1"/>
            <p:nvPr/>
          </p:nvSpPr>
          <p:spPr>
            <a:xfrm>
              <a:off x="1814774" y="1817914"/>
              <a:ext cx="825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“Auto”</a:t>
              </a:r>
              <a:endParaRPr lang="en-NL" dirty="0"/>
            </a:p>
          </p:txBody>
        </p:sp>
        <p:sp>
          <p:nvSpPr>
            <p:cNvPr id="7" name="Tekstvak 6">
              <a:extLst>
                <a:ext uri="{FF2B5EF4-FFF2-40B4-BE49-F238E27FC236}">
                  <a16:creationId xmlns:a16="http://schemas.microsoft.com/office/drawing/2014/main" id="{421FCFFF-8324-491B-8117-5087851A2F9B}"/>
                </a:ext>
              </a:extLst>
            </p:cNvPr>
            <p:cNvSpPr txBox="1"/>
            <p:nvPr/>
          </p:nvSpPr>
          <p:spPr>
            <a:xfrm>
              <a:off x="326521" y="2481944"/>
              <a:ext cx="1087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Elektrisch</a:t>
              </a:r>
              <a:endParaRPr lang="en-NL" dirty="0"/>
            </a:p>
          </p:txBody>
        </p:sp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C376C0D8-D127-47FE-97CA-91EE6AE587D4}"/>
                </a:ext>
              </a:extLst>
            </p:cNvPr>
            <p:cNvSpPr txBox="1"/>
            <p:nvPr/>
          </p:nvSpPr>
          <p:spPr>
            <a:xfrm>
              <a:off x="1850521" y="2481944"/>
              <a:ext cx="753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Diesel</a:t>
              </a:r>
              <a:endParaRPr lang="en-NL" dirty="0"/>
            </a:p>
          </p:txBody>
        </p:sp>
        <p:sp>
          <p:nvSpPr>
            <p:cNvPr id="10" name="Tekstvak 9">
              <a:extLst>
                <a:ext uri="{FF2B5EF4-FFF2-40B4-BE49-F238E27FC236}">
                  <a16:creationId xmlns:a16="http://schemas.microsoft.com/office/drawing/2014/main" id="{1A67F2CC-2A78-4835-8C0C-74D669FBF580}"/>
                </a:ext>
              </a:extLst>
            </p:cNvPr>
            <p:cNvSpPr txBox="1"/>
            <p:nvPr/>
          </p:nvSpPr>
          <p:spPr>
            <a:xfrm>
              <a:off x="3040648" y="2481944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Benzine</a:t>
              </a:r>
              <a:endParaRPr lang="en-NL" dirty="0"/>
            </a:p>
          </p:txBody>
        </p:sp>
        <p:cxnSp>
          <p:nvCxnSpPr>
            <p:cNvPr id="11" name="Rechte verbindingslijn met pijl 10">
              <a:extLst>
                <a:ext uri="{FF2B5EF4-FFF2-40B4-BE49-F238E27FC236}">
                  <a16:creationId xmlns:a16="http://schemas.microsoft.com/office/drawing/2014/main" id="{71D0B647-22C9-45ED-A2DD-F33D9464EE96}"/>
                </a:ext>
              </a:extLst>
            </p:cNvPr>
            <p:cNvCxnSpPr>
              <a:stCxn id="4" idx="2"/>
              <a:endCxn id="7" idx="0"/>
            </p:cNvCxnSpPr>
            <p:nvPr/>
          </p:nvCxnSpPr>
          <p:spPr>
            <a:xfrm flipH="1">
              <a:off x="870324" y="2187246"/>
              <a:ext cx="1357063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met pijl 11">
              <a:extLst>
                <a:ext uri="{FF2B5EF4-FFF2-40B4-BE49-F238E27FC236}">
                  <a16:creationId xmlns:a16="http://schemas.microsoft.com/office/drawing/2014/main" id="{27683D94-654B-47E1-AFD8-9E101AE490A7}"/>
                </a:ext>
              </a:extLst>
            </p:cNvPr>
            <p:cNvCxnSpPr>
              <a:cxnSpLocks/>
              <a:stCxn id="4" idx="2"/>
              <a:endCxn id="8" idx="0"/>
            </p:cNvCxnSpPr>
            <p:nvPr/>
          </p:nvCxnSpPr>
          <p:spPr>
            <a:xfrm>
              <a:off x="2227387" y="2187246"/>
              <a:ext cx="0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met pijl 14">
              <a:extLst>
                <a:ext uri="{FF2B5EF4-FFF2-40B4-BE49-F238E27FC236}">
                  <a16:creationId xmlns:a16="http://schemas.microsoft.com/office/drawing/2014/main" id="{0631B3E3-5FE5-4A27-931B-F6BF2FDC73D0}"/>
                </a:ext>
              </a:extLst>
            </p:cNvPr>
            <p:cNvCxnSpPr>
              <a:cxnSpLocks/>
              <a:stCxn id="4" idx="2"/>
              <a:endCxn id="10" idx="0"/>
            </p:cNvCxnSpPr>
            <p:nvPr/>
          </p:nvCxnSpPr>
          <p:spPr>
            <a:xfrm>
              <a:off x="2227387" y="2187246"/>
              <a:ext cx="1277491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ep 62">
            <a:extLst>
              <a:ext uri="{FF2B5EF4-FFF2-40B4-BE49-F238E27FC236}">
                <a16:creationId xmlns:a16="http://schemas.microsoft.com/office/drawing/2014/main" id="{D5E3F5A6-1CCB-4C0F-BAEE-E9A9F918D560}"/>
              </a:ext>
            </a:extLst>
          </p:cNvPr>
          <p:cNvGrpSpPr/>
          <p:nvPr/>
        </p:nvGrpSpPr>
        <p:grpSpPr>
          <a:xfrm>
            <a:off x="4580309" y="1817914"/>
            <a:ext cx="4619562" cy="1033362"/>
            <a:chOff x="4580309" y="1817914"/>
            <a:chExt cx="4619562" cy="1033362"/>
          </a:xfrm>
        </p:grpSpPr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9AF15086-A325-4709-84A0-27F01CDB0B44}"/>
                </a:ext>
              </a:extLst>
            </p:cNvPr>
            <p:cNvSpPr txBox="1"/>
            <p:nvPr/>
          </p:nvSpPr>
          <p:spPr>
            <a:xfrm>
              <a:off x="6166572" y="1817914"/>
              <a:ext cx="18554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“Vervoersmiddel”</a:t>
              </a:r>
              <a:endParaRPr lang="en-NL" dirty="0"/>
            </a:p>
          </p:txBody>
        </p:sp>
        <p:sp>
          <p:nvSpPr>
            <p:cNvPr id="19" name="Tekstvak 18">
              <a:extLst>
                <a:ext uri="{FF2B5EF4-FFF2-40B4-BE49-F238E27FC236}">
                  <a16:creationId xmlns:a16="http://schemas.microsoft.com/office/drawing/2014/main" id="{80A7DF39-5404-4C12-947C-6E79C9410D9F}"/>
                </a:ext>
              </a:extLst>
            </p:cNvPr>
            <p:cNvSpPr txBox="1"/>
            <p:nvPr/>
          </p:nvSpPr>
          <p:spPr>
            <a:xfrm>
              <a:off x="4580309" y="2481944"/>
              <a:ext cx="636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Auto</a:t>
              </a:r>
              <a:endParaRPr lang="en-NL" dirty="0"/>
            </a:p>
          </p:txBody>
        </p:sp>
        <p:sp>
          <p:nvSpPr>
            <p:cNvPr id="20" name="Tekstvak 19">
              <a:extLst>
                <a:ext uri="{FF2B5EF4-FFF2-40B4-BE49-F238E27FC236}">
                  <a16:creationId xmlns:a16="http://schemas.microsoft.com/office/drawing/2014/main" id="{0BFB6501-5A5C-4AD5-A2C2-9D6B06C4EB98}"/>
                </a:ext>
              </a:extLst>
            </p:cNvPr>
            <p:cNvSpPr txBox="1"/>
            <p:nvPr/>
          </p:nvSpPr>
          <p:spPr>
            <a:xfrm>
              <a:off x="6166572" y="2481944"/>
              <a:ext cx="6242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Fiets</a:t>
              </a:r>
              <a:endParaRPr lang="en-NL" dirty="0"/>
            </a:p>
          </p:txBody>
        </p:sp>
        <p:sp>
          <p:nvSpPr>
            <p:cNvPr id="21" name="Tekstvak 20">
              <a:extLst>
                <a:ext uri="{FF2B5EF4-FFF2-40B4-BE49-F238E27FC236}">
                  <a16:creationId xmlns:a16="http://schemas.microsoft.com/office/drawing/2014/main" id="{082C7AEA-CA6A-49C8-8D3A-618F9A69F735}"/>
                </a:ext>
              </a:extLst>
            </p:cNvPr>
            <p:cNvSpPr txBox="1"/>
            <p:nvPr/>
          </p:nvSpPr>
          <p:spPr>
            <a:xfrm>
              <a:off x="7294436" y="2481944"/>
              <a:ext cx="780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Motor</a:t>
              </a:r>
              <a:endParaRPr lang="en-NL" dirty="0"/>
            </a:p>
          </p:txBody>
        </p:sp>
        <p:cxnSp>
          <p:nvCxnSpPr>
            <p:cNvPr id="22" name="Rechte verbindingslijn met pijl 21">
              <a:extLst>
                <a:ext uri="{FF2B5EF4-FFF2-40B4-BE49-F238E27FC236}">
                  <a16:creationId xmlns:a16="http://schemas.microsoft.com/office/drawing/2014/main" id="{477B6588-C790-4BE2-856B-F79D301DF6CB}"/>
                </a:ext>
              </a:extLst>
            </p:cNvPr>
            <p:cNvCxnSpPr>
              <a:stCxn id="18" idx="2"/>
              <a:endCxn id="19" idx="0"/>
            </p:cNvCxnSpPr>
            <p:nvPr/>
          </p:nvCxnSpPr>
          <p:spPr>
            <a:xfrm flipH="1">
              <a:off x="4898345" y="2187246"/>
              <a:ext cx="2195949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chte verbindingslijn met pijl 22">
              <a:extLst>
                <a:ext uri="{FF2B5EF4-FFF2-40B4-BE49-F238E27FC236}">
                  <a16:creationId xmlns:a16="http://schemas.microsoft.com/office/drawing/2014/main" id="{DDCE4D93-ED65-41F8-BA6F-C6284B413A00}"/>
                </a:ext>
              </a:extLst>
            </p:cNvPr>
            <p:cNvCxnSpPr>
              <a:cxnSpLocks/>
              <a:stCxn id="18" idx="2"/>
              <a:endCxn id="20" idx="0"/>
            </p:cNvCxnSpPr>
            <p:nvPr/>
          </p:nvCxnSpPr>
          <p:spPr>
            <a:xfrm flipH="1">
              <a:off x="6478709" y="2187246"/>
              <a:ext cx="615585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Rechte verbindingslijn met pijl 23">
              <a:extLst>
                <a:ext uri="{FF2B5EF4-FFF2-40B4-BE49-F238E27FC236}">
                  <a16:creationId xmlns:a16="http://schemas.microsoft.com/office/drawing/2014/main" id="{D1CDD632-CFC3-483F-BFD4-8686849EA415}"/>
                </a:ext>
              </a:extLst>
            </p:cNvPr>
            <p:cNvCxnSpPr>
              <a:cxnSpLocks/>
              <a:stCxn id="18" idx="2"/>
              <a:endCxn id="21" idx="0"/>
            </p:cNvCxnSpPr>
            <p:nvPr/>
          </p:nvCxnSpPr>
          <p:spPr>
            <a:xfrm>
              <a:off x="7094294" y="2187246"/>
              <a:ext cx="590313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E69FDFE9-B6E9-4C9D-B0C6-D3CC4287CEC2}"/>
                </a:ext>
              </a:extLst>
            </p:cNvPr>
            <p:cNvSpPr txBox="1"/>
            <p:nvPr/>
          </p:nvSpPr>
          <p:spPr>
            <a:xfrm>
              <a:off x="8597718" y="2481944"/>
              <a:ext cx="602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Step</a:t>
              </a:r>
              <a:endParaRPr lang="en-NL" dirty="0"/>
            </a:p>
          </p:txBody>
        </p:sp>
        <p:cxnSp>
          <p:nvCxnSpPr>
            <p:cNvPr id="30" name="Rechte verbindingslijn met pijl 29">
              <a:extLst>
                <a:ext uri="{FF2B5EF4-FFF2-40B4-BE49-F238E27FC236}">
                  <a16:creationId xmlns:a16="http://schemas.microsoft.com/office/drawing/2014/main" id="{2CA566B8-8269-47C1-A498-C9386E1A5484}"/>
                </a:ext>
              </a:extLst>
            </p:cNvPr>
            <p:cNvCxnSpPr>
              <a:cxnSpLocks/>
              <a:stCxn id="18" idx="2"/>
              <a:endCxn id="29" idx="0"/>
            </p:cNvCxnSpPr>
            <p:nvPr/>
          </p:nvCxnSpPr>
          <p:spPr>
            <a:xfrm>
              <a:off x="7094294" y="2187246"/>
              <a:ext cx="1804501" cy="294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ep 60">
            <a:extLst>
              <a:ext uri="{FF2B5EF4-FFF2-40B4-BE49-F238E27FC236}">
                <a16:creationId xmlns:a16="http://schemas.microsoft.com/office/drawing/2014/main" id="{74A8D47E-401A-49DF-8FB7-4161DE46BD4E}"/>
              </a:ext>
            </a:extLst>
          </p:cNvPr>
          <p:cNvGrpSpPr/>
          <p:nvPr/>
        </p:nvGrpSpPr>
        <p:grpSpPr>
          <a:xfrm>
            <a:off x="1629716" y="3803024"/>
            <a:ext cx="2876520" cy="1191234"/>
            <a:chOff x="1629716" y="3803024"/>
            <a:chExt cx="2876520" cy="1191234"/>
          </a:xfrm>
        </p:grpSpPr>
        <p:sp>
          <p:nvSpPr>
            <p:cNvPr id="37" name="Tekstvak 36">
              <a:extLst>
                <a:ext uri="{FF2B5EF4-FFF2-40B4-BE49-F238E27FC236}">
                  <a16:creationId xmlns:a16="http://schemas.microsoft.com/office/drawing/2014/main" id="{32881D83-83DA-4E92-AD67-55EC1DDB4FAB}"/>
                </a:ext>
              </a:extLst>
            </p:cNvPr>
            <p:cNvSpPr txBox="1"/>
            <p:nvPr/>
          </p:nvSpPr>
          <p:spPr>
            <a:xfrm>
              <a:off x="1629716" y="3822059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Ouder</a:t>
              </a:r>
              <a:endParaRPr lang="en-NL" dirty="0"/>
            </a:p>
          </p:txBody>
        </p:sp>
        <p:sp>
          <p:nvSpPr>
            <p:cNvPr id="38" name="Tekstvak 37">
              <a:extLst>
                <a:ext uri="{FF2B5EF4-FFF2-40B4-BE49-F238E27FC236}">
                  <a16:creationId xmlns:a16="http://schemas.microsoft.com/office/drawing/2014/main" id="{4C1BF11E-6101-4181-9441-A7635A703416}"/>
                </a:ext>
              </a:extLst>
            </p:cNvPr>
            <p:cNvSpPr txBox="1"/>
            <p:nvPr/>
          </p:nvSpPr>
          <p:spPr>
            <a:xfrm>
              <a:off x="1717079" y="4608176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Kind</a:t>
              </a:r>
              <a:endParaRPr lang="en-NL" dirty="0"/>
            </a:p>
          </p:txBody>
        </p:sp>
        <p:cxnSp>
          <p:nvCxnSpPr>
            <p:cNvPr id="40" name="Rechte verbindingslijn met pijl 39">
              <a:extLst>
                <a:ext uri="{FF2B5EF4-FFF2-40B4-BE49-F238E27FC236}">
                  <a16:creationId xmlns:a16="http://schemas.microsoft.com/office/drawing/2014/main" id="{D12F55F5-55D5-4DD1-B84D-E2B90471039E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 flipH="1">
              <a:off x="2017803" y="4191391"/>
              <a:ext cx="1" cy="4167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2CD70B6B-63D1-4FCE-B98F-A83038ACE443}"/>
                </a:ext>
              </a:extLst>
            </p:cNvPr>
            <p:cNvSpPr txBox="1"/>
            <p:nvPr/>
          </p:nvSpPr>
          <p:spPr>
            <a:xfrm>
              <a:off x="2811033" y="3822059"/>
              <a:ext cx="798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Parent</a:t>
              </a:r>
              <a:endParaRPr lang="en-NL" dirty="0"/>
            </a:p>
          </p:txBody>
        </p:sp>
        <p:sp>
          <p:nvSpPr>
            <p:cNvPr id="43" name="Tekstvak 42">
              <a:extLst>
                <a:ext uri="{FF2B5EF4-FFF2-40B4-BE49-F238E27FC236}">
                  <a16:creationId xmlns:a16="http://schemas.microsoft.com/office/drawing/2014/main" id="{CE12894A-D825-4E63-B306-D8EDD1D73A68}"/>
                </a:ext>
              </a:extLst>
            </p:cNvPr>
            <p:cNvSpPr txBox="1"/>
            <p:nvPr/>
          </p:nvSpPr>
          <p:spPr>
            <a:xfrm>
              <a:off x="2881341" y="4608176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Child</a:t>
              </a:r>
              <a:endParaRPr lang="en-NL" dirty="0"/>
            </a:p>
          </p:txBody>
        </p:sp>
        <p:cxnSp>
          <p:nvCxnSpPr>
            <p:cNvPr id="44" name="Rechte verbindingslijn met pijl 43">
              <a:extLst>
                <a:ext uri="{FF2B5EF4-FFF2-40B4-BE49-F238E27FC236}">
                  <a16:creationId xmlns:a16="http://schemas.microsoft.com/office/drawing/2014/main" id="{99386D0D-FED1-4233-973A-5D9ED02EBC22}"/>
                </a:ext>
              </a:extLst>
            </p:cNvPr>
            <p:cNvCxnSpPr>
              <a:stCxn id="42" idx="2"/>
              <a:endCxn id="43" idx="0"/>
            </p:cNvCxnSpPr>
            <p:nvPr/>
          </p:nvCxnSpPr>
          <p:spPr>
            <a:xfrm>
              <a:off x="3210117" y="4191391"/>
              <a:ext cx="0" cy="4167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kstvak 50">
              <a:extLst>
                <a:ext uri="{FF2B5EF4-FFF2-40B4-BE49-F238E27FC236}">
                  <a16:creationId xmlns:a16="http://schemas.microsoft.com/office/drawing/2014/main" id="{2808EFA8-F641-48E3-BE07-2D0D94911045}"/>
                </a:ext>
              </a:extLst>
            </p:cNvPr>
            <p:cNvSpPr txBox="1"/>
            <p:nvPr/>
          </p:nvSpPr>
          <p:spPr>
            <a:xfrm>
              <a:off x="3864714" y="3803024"/>
              <a:ext cx="625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Base</a:t>
              </a:r>
              <a:endParaRPr lang="en-NL" dirty="0"/>
            </a:p>
          </p:txBody>
        </p:sp>
        <p:sp>
          <p:nvSpPr>
            <p:cNvPr id="52" name="Tekstvak 51">
              <a:extLst>
                <a:ext uri="{FF2B5EF4-FFF2-40B4-BE49-F238E27FC236}">
                  <a16:creationId xmlns:a16="http://schemas.microsoft.com/office/drawing/2014/main" id="{450D4748-C52C-403C-9C4F-B49AA74EF8F5}"/>
                </a:ext>
              </a:extLst>
            </p:cNvPr>
            <p:cNvSpPr txBox="1"/>
            <p:nvPr/>
          </p:nvSpPr>
          <p:spPr>
            <a:xfrm>
              <a:off x="3848684" y="4624926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Child</a:t>
              </a:r>
              <a:endParaRPr lang="en-NL" dirty="0"/>
            </a:p>
          </p:txBody>
        </p:sp>
        <p:cxnSp>
          <p:nvCxnSpPr>
            <p:cNvPr id="53" name="Rechte verbindingslijn met pijl 52">
              <a:extLst>
                <a:ext uri="{FF2B5EF4-FFF2-40B4-BE49-F238E27FC236}">
                  <a16:creationId xmlns:a16="http://schemas.microsoft.com/office/drawing/2014/main" id="{FDF58589-6BD0-46B9-AE33-54A70AFDAF9E}"/>
                </a:ext>
              </a:extLst>
            </p:cNvPr>
            <p:cNvCxnSpPr>
              <a:stCxn id="51" idx="2"/>
              <a:endCxn id="52" idx="0"/>
            </p:cNvCxnSpPr>
            <p:nvPr/>
          </p:nvCxnSpPr>
          <p:spPr>
            <a:xfrm>
              <a:off x="4177460" y="4172356"/>
              <a:ext cx="0" cy="4525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DA320774-4023-4048-8826-3E0400DA7350}"/>
              </a:ext>
            </a:extLst>
          </p:cNvPr>
          <p:cNvGrpSpPr/>
          <p:nvPr/>
        </p:nvGrpSpPr>
        <p:grpSpPr>
          <a:xfrm>
            <a:off x="5823857" y="3915679"/>
            <a:ext cx="6204856" cy="1821092"/>
            <a:chOff x="5823857" y="3915679"/>
            <a:chExt cx="6204856" cy="1821092"/>
          </a:xfrm>
        </p:grpSpPr>
        <p:sp>
          <p:nvSpPr>
            <p:cNvPr id="55" name="Pijl: omlaag 54">
              <a:extLst>
                <a:ext uri="{FF2B5EF4-FFF2-40B4-BE49-F238E27FC236}">
                  <a16:creationId xmlns:a16="http://schemas.microsoft.com/office/drawing/2014/main" id="{FC079129-3A6C-440E-82FB-4444C09E3328}"/>
                </a:ext>
              </a:extLst>
            </p:cNvPr>
            <p:cNvSpPr/>
            <p:nvPr/>
          </p:nvSpPr>
          <p:spPr>
            <a:xfrm>
              <a:off x="5823857" y="4016829"/>
              <a:ext cx="457185" cy="171994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6" name="Tekstvak 55">
              <a:extLst>
                <a:ext uri="{FF2B5EF4-FFF2-40B4-BE49-F238E27FC236}">
                  <a16:creationId xmlns:a16="http://schemas.microsoft.com/office/drawing/2014/main" id="{B2DD6D38-427E-42D2-B5B8-818736D2C564}"/>
                </a:ext>
              </a:extLst>
            </p:cNvPr>
            <p:cNvSpPr txBox="1"/>
            <p:nvPr/>
          </p:nvSpPr>
          <p:spPr>
            <a:xfrm>
              <a:off x="6344414" y="3915679"/>
              <a:ext cx="2090072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Specialisatie:</a:t>
              </a:r>
              <a:br>
                <a:rPr lang="nl-NL" dirty="0"/>
              </a:br>
              <a:r>
                <a:rPr lang="nl-NL" sz="1600" i="1" dirty="0"/>
                <a:t>De klasse waar de pijl naar wijst is minder algemeen: deze is meer gespecialiseerd</a:t>
              </a:r>
              <a:endParaRPr lang="en-NL" i="1" dirty="0"/>
            </a:p>
          </p:txBody>
        </p:sp>
        <p:sp>
          <p:nvSpPr>
            <p:cNvPr id="57" name="Pijl: omlaag 56">
              <a:extLst>
                <a:ext uri="{FF2B5EF4-FFF2-40B4-BE49-F238E27FC236}">
                  <a16:creationId xmlns:a16="http://schemas.microsoft.com/office/drawing/2014/main" id="{8279101B-1DD7-4074-B99D-8962141EAD6F}"/>
                </a:ext>
              </a:extLst>
            </p:cNvPr>
            <p:cNvSpPr/>
            <p:nvPr/>
          </p:nvSpPr>
          <p:spPr>
            <a:xfrm rot="10800000">
              <a:off x="8670202" y="4016829"/>
              <a:ext cx="457185" cy="171994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9" name="Tekstvak 58">
              <a:extLst>
                <a:ext uri="{FF2B5EF4-FFF2-40B4-BE49-F238E27FC236}">
                  <a16:creationId xmlns:a16="http://schemas.microsoft.com/office/drawing/2014/main" id="{77F8A165-9AFD-441A-888D-15703B10F0BC}"/>
                </a:ext>
              </a:extLst>
            </p:cNvPr>
            <p:cNvSpPr txBox="1"/>
            <p:nvPr/>
          </p:nvSpPr>
          <p:spPr>
            <a:xfrm>
              <a:off x="9310658" y="3915679"/>
              <a:ext cx="2718055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Generalisatie:</a:t>
              </a:r>
              <a:br>
                <a:rPr lang="nl-NL" dirty="0"/>
              </a:br>
              <a:r>
                <a:rPr lang="nl-NL" sz="1600" i="1" dirty="0"/>
                <a:t>De klasse waar de pijl naar wijst is steeds algemener: deze heeft steeds meer kenmerken/functies die voor veel soorten gelden. </a:t>
              </a:r>
              <a:endParaRPr lang="en-NL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0239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39972A-E003-4EF3-9EDF-B004E61B6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Klassen en objecten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56DE7E08-AB95-4DB6-AB48-ED03C29DDAE3}"/>
              </a:ext>
            </a:extLst>
          </p:cNvPr>
          <p:cNvSpPr txBox="1"/>
          <p:nvPr/>
        </p:nvSpPr>
        <p:spPr>
          <a:xfrm>
            <a:off x="598714" y="2397948"/>
            <a:ext cx="109945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000" dirty="0"/>
              <a:t>Een </a:t>
            </a:r>
            <a:r>
              <a:rPr lang="nl-NL" sz="4000" b="1" dirty="0"/>
              <a:t>klasse</a:t>
            </a:r>
            <a:r>
              <a:rPr lang="nl-NL" sz="4000" dirty="0"/>
              <a:t> is een soort </a:t>
            </a:r>
            <a:r>
              <a:rPr lang="nl-NL" sz="4000" b="1" dirty="0"/>
              <a:t>sjabloon</a:t>
            </a:r>
            <a:r>
              <a:rPr lang="nl-NL" sz="4000" dirty="0"/>
              <a:t>: </a:t>
            </a:r>
          </a:p>
          <a:p>
            <a:pPr algn="ctr"/>
            <a:r>
              <a:rPr lang="nl-NL" sz="4000" dirty="0"/>
              <a:t>Als je het gebruikt </a:t>
            </a:r>
          </a:p>
          <a:p>
            <a:pPr algn="ctr"/>
            <a:r>
              <a:rPr lang="nl-NL" sz="4000" dirty="0"/>
              <a:t>wordt er in het geheugen op basis van dat sjabloon </a:t>
            </a:r>
          </a:p>
          <a:p>
            <a:pPr algn="ctr"/>
            <a:r>
              <a:rPr lang="nl-NL" sz="4000" dirty="0"/>
              <a:t>een </a:t>
            </a:r>
            <a:r>
              <a:rPr lang="nl-NL" sz="4000" b="1" dirty="0"/>
              <a:t>object</a:t>
            </a:r>
            <a:r>
              <a:rPr lang="nl-NL" sz="4000" dirty="0"/>
              <a:t> gemaakt. </a:t>
            </a:r>
            <a:endParaRPr lang="en-NL" sz="4000" dirty="0"/>
          </a:p>
        </p:txBody>
      </p:sp>
    </p:spTree>
    <p:extLst>
      <p:ext uri="{BB962C8B-B14F-4D97-AF65-F5344CB8AC3E}">
        <p14:creationId xmlns:p14="http://schemas.microsoft.com/office/powerpoint/2010/main" val="27625409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9D874DA-4570-476D-ABC6-A0B843783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Intermezzo - </a:t>
            </a:r>
            <a:r>
              <a:rPr lang="nl-NL" dirty="0" err="1"/>
              <a:t>structs</a:t>
            </a:r>
            <a:endParaRPr lang="en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334E50B-7F3F-422A-8AAD-2A74E62273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Gegevens verzamelen in een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dirty="0"/>
              <a:t>Functies aanroepen met een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214812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CC835BC-9312-4210-8876-CE0AC3950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Functies aanroepen met veel parameters</a:t>
            </a:r>
            <a:endParaRPr lang="en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7042BB3-1870-4136-9498-926C083FD2A4}"/>
              </a:ext>
            </a:extLst>
          </p:cNvPr>
          <p:cNvSpPr txBox="1"/>
          <p:nvPr/>
        </p:nvSpPr>
        <p:spPr>
          <a:xfrm>
            <a:off x="580221" y="1686212"/>
            <a:ext cx="1073410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naam, achternaam, haarkleur;</a:t>
            </a:r>
          </a:p>
          <a:p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leeftijd;</a:t>
            </a:r>
          </a:p>
          <a:p>
            <a:endParaRPr lang="en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naam =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"Martin"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achternaam =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"Molema"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leeftijd = </a:t>
            </a:r>
            <a:r>
              <a:rPr lang="nl-NL" dirty="0">
                <a:solidFill>
                  <a:srgbClr val="000000"/>
                </a:solidFill>
                <a:latin typeface="Consolas" panose="020B0609020204030204" pitchFamily="49" charset="0"/>
              </a:rPr>
              <a:t>35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haarkleur =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"grijs"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>
                <a:solidFill>
                  <a:srgbClr val="008000"/>
                </a:solidFill>
                <a:latin typeface="Consolas" panose="020B0609020204030204" pitchFamily="49" charset="0"/>
              </a:rPr>
              <a:t>// bij de aanroep dus alle variabelen meegeven. </a:t>
            </a:r>
            <a:endParaRPr lang="nl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PersoonAfdrukken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(naam, achternaam, leeftijd, haarkleur);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7689880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CC835BC-9312-4210-8876-CE0AC3950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“</a:t>
            </a:r>
            <a:r>
              <a:rPr lang="nl-NL" dirty="0" err="1"/>
              <a:t>Struct</a:t>
            </a:r>
            <a:r>
              <a:rPr lang="nl-NL" dirty="0"/>
              <a:t>”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rescue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54CE04C-E814-489E-A144-B2A74D1014F7}"/>
              </a:ext>
            </a:extLst>
          </p:cNvPr>
          <p:cNvSpPr txBox="1"/>
          <p:nvPr/>
        </p:nvSpPr>
        <p:spPr>
          <a:xfrm>
            <a:off x="261650" y="1677705"/>
            <a:ext cx="4982379" cy="2031325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Persoon</a:t>
            </a:r>
            <a:endParaRPr lang="nl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naam;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achternaam;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leeftijd;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haarkleur;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NL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E1889239-AF7D-462F-A59B-9F4184E1E5FA}"/>
              </a:ext>
            </a:extLst>
          </p:cNvPr>
          <p:cNvSpPr txBox="1"/>
          <p:nvPr/>
        </p:nvSpPr>
        <p:spPr>
          <a:xfrm>
            <a:off x="5901370" y="1677705"/>
            <a:ext cx="58380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Verzamelen van verschillende variabelen in één structuur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Persoon</a:t>
            </a:r>
            <a:r>
              <a:rPr lang="nl-NL" dirty="0"/>
              <a:t> is voortaan een nieuw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Declareer variabelen van type Persoon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Toegang tot variabelen via dot-</a:t>
            </a:r>
            <a:r>
              <a:rPr lang="nl-NL" dirty="0" err="1"/>
              <a:t>notation</a:t>
            </a:r>
            <a:endParaRPr lang="en-NL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A8777693-3024-4EE1-A0A9-AD7CC4A3F3BA}"/>
              </a:ext>
            </a:extLst>
          </p:cNvPr>
          <p:cNvSpPr txBox="1"/>
          <p:nvPr/>
        </p:nvSpPr>
        <p:spPr>
          <a:xfrm>
            <a:off x="261650" y="4124282"/>
            <a:ext cx="4982379" cy="369332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Persoon martin =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Persoon();</a:t>
            </a:r>
            <a:endParaRPr lang="en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8F1A8DB-346E-423A-9CAA-8D8E107A3B33}"/>
              </a:ext>
            </a:extLst>
          </p:cNvPr>
          <p:cNvSpPr txBox="1"/>
          <p:nvPr/>
        </p:nvSpPr>
        <p:spPr>
          <a:xfrm>
            <a:off x="5973722" y="4047421"/>
            <a:ext cx="4094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Persoon</a:t>
            </a:r>
            <a:r>
              <a:rPr lang="nl-NL" dirty="0"/>
              <a:t> is voortaan een nieuw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Declareer variabelen van type Persoon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4B01300-6A5C-414E-9023-54BCB96ABA10}"/>
              </a:ext>
            </a:extLst>
          </p:cNvPr>
          <p:cNvSpPr txBox="1"/>
          <p:nvPr/>
        </p:nvSpPr>
        <p:spPr>
          <a:xfrm>
            <a:off x="261650" y="4886589"/>
            <a:ext cx="4982379" cy="1200329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martin.naam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"Martin"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martin.achternaam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"Molema"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martin.leeftijd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NL" dirty="0">
                <a:solidFill>
                  <a:srgbClr val="000000"/>
                </a:solidFill>
                <a:latin typeface="Consolas" panose="020B0609020204030204" pitchFamily="49" charset="0"/>
              </a:rPr>
              <a:t>35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martin.haarkleur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"grijs"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NL" dirty="0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2167BA1D-49C5-445B-B29F-D58C8E24502B}"/>
              </a:ext>
            </a:extLst>
          </p:cNvPr>
          <p:cNvSpPr txBox="1"/>
          <p:nvPr/>
        </p:nvSpPr>
        <p:spPr>
          <a:xfrm>
            <a:off x="5971142" y="5044950"/>
            <a:ext cx="417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Toegang tot variabelen via dot-</a:t>
            </a:r>
            <a:r>
              <a:rPr lang="nl-NL" dirty="0" err="1"/>
              <a:t>notation</a:t>
            </a:r>
            <a:endParaRPr lang="en-NL" dirty="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D8FCBB6C-0CEE-4CC1-A628-5BF67E6524F9}"/>
              </a:ext>
            </a:extLst>
          </p:cNvPr>
          <p:cNvSpPr txBox="1"/>
          <p:nvPr/>
        </p:nvSpPr>
        <p:spPr>
          <a:xfrm>
            <a:off x="261649" y="6295227"/>
            <a:ext cx="4982379" cy="369332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PersoonAfdrukkenStructuur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(martin);</a:t>
            </a:r>
            <a:endParaRPr lang="en-NL" dirty="0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2AA5500F-A8DC-4136-982F-923ACE18A86A}"/>
              </a:ext>
            </a:extLst>
          </p:cNvPr>
          <p:cNvSpPr txBox="1"/>
          <p:nvPr/>
        </p:nvSpPr>
        <p:spPr>
          <a:xfrm>
            <a:off x="5971142" y="6295227"/>
            <a:ext cx="4426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Aanroepen met variabele van type </a:t>
            </a:r>
            <a:r>
              <a:rPr lang="nl-NL" dirty="0" err="1"/>
              <a:t>struct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0436634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5F52FD-7BD1-42FB-960D-089FF2D0F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Functies met </a:t>
            </a:r>
            <a:r>
              <a:rPr lang="nl-NL" dirty="0" err="1"/>
              <a:t>struct</a:t>
            </a:r>
            <a:r>
              <a:rPr lang="nl-NL" dirty="0"/>
              <a:t>-parameters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3AB6BD46-243C-44B0-B7C0-A7F5D7696F84}"/>
              </a:ext>
            </a:extLst>
          </p:cNvPr>
          <p:cNvSpPr txBox="1"/>
          <p:nvPr/>
        </p:nvSpPr>
        <p:spPr>
          <a:xfrm>
            <a:off x="0" y="1975128"/>
            <a:ext cx="11854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PersoonAfdrukken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naam,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achternaam,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leeftijd,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haarkleur)</a:t>
            </a:r>
            <a:endParaRPr lang="en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0B21FCF0-64C1-4DAD-99A0-26552F0EE425}"/>
              </a:ext>
            </a:extLst>
          </p:cNvPr>
          <p:cNvSpPr txBox="1"/>
          <p:nvPr/>
        </p:nvSpPr>
        <p:spPr>
          <a:xfrm>
            <a:off x="0" y="2677608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PersoonAfdrukkenStructuur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(Persoon p)</a:t>
            </a:r>
            <a:endParaRPr lang="en-NL" dirty="0"/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C57904E3-1995-4E13-B5B2-20AB703CA481}"/>
              </a:ext>
            </a:extLst>
          </p:cNvPr>
          <p:cNvCxnSpPr/>
          <p:nvPr/>
        </p:nvCxnSpPr>
        <p:spPr>
          <a:xfrm flipV="1">
            <a:off x="4902506" y="3046940"/>
            <a:ext cx="286439" cy="97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vak 9">
            <a:extLst>
              <a:ext uri="{FF2B5EF4-FFF2-40B4-BE49-F238E27FC236}">
                <a16:creationId xmlns:a16="http://schemas.microsoft.com/office/drawing/2014/main" id="{8C4269CB-0E1B-4301-A924-FE195B6CC65B}"/>
              </a:ext>
            </a:extLst>
          </p:cNvPr>
          <p:cNvSpPr txBox="1"/>
          <p:nvPr/>
        </p:nvSpPr>
        <p:spPr>
          <a:xfrm>
            <a:off x="4588574" y="4004899"/>
            <a:ext cx="627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Type</a:t>
            </a:r>
            <a:endParaRPr lang="en-NL" dirty="0"/>
          </a:p>
        </p:txBody>
      </p: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0BBB0F7B-45F3-476B-BCE1-E0D4D4952D10}"/>
              </a:ext>
            </a:extLst>
          </p:cNvPr>
          <p:cNvCxnSpPr/>
          <p:nvPr/>
        </p:nvCxnSpPr>
        <p:spPr>
          <a:xfrm flipH="1" flipV="1">
            <a:off x="6096000" y="3046940"/>
            <a:ext cx="216665" cy="97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570228AC-DCB2-4ACC-9953-4D44483068A9}"/>
              </a:ext>
            </a:extLst>
          </p:cNvPr>
          <p:cNvSpPr txBox="1"/>
          <p:nvPr/>
        </p:nvSpPr>
        <p:spPr>
          <a:xfrm>
            <a:off x="5982159" y="4004899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Variabele</a:t>
            </a:r>
            <a:endParaRPr lang="en-NL" dirty="0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B6D8B91F-282B-4F81-8AE7-8588075CC960}"/>
              </a:ext>
            </a:extLst>
          </p:cNvPr>
          <p:cNvSpPr txBox="1"/>
          <p:nvPr/>
        </p:nvSpPr>
        <p:spPr>
          <a:xfrm>
            <a:off x="106495" y="5332190"/>
            <a:ext cx="118541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600" dirty="0">
                <a:solidFill>
                  <a:srgbClr val="A31515"/>
                </a:solidFill>
                <a:latin typeface="Consolas" panose="020B0609020204030204" pitchFamily="49" charset="0"/>
              </a:rPr>
              <a:t>"Hallo {0} {1}, je bent {2} jaar oud\</a:t>
            </a:r>
            <a:r>
              <a:rPr lang="nl-NL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nKleur</a:t>
            </a:r>
            <a:r>
              <a:rPr lang="nl-NL" sz="1600" dirty="0">
                <a:solidFill>
                  <a:srgbClr val="A31515"/>
                </a:solidFill>
                <a:latin typeface="Consolas" panose="020B0609020204030204" pitchFamily="49" charset="0"/>
              </a:rPr>
              <a:t> haar = {3}"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p.naam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p.achternaam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p.leeftijd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p.haarkleur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NL" sz="1600" dirty="0"/>
          </a:p>
        </p:txBody>
      </p: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D99160BC-B8DB-4B1C-88D3-80A892A59664}"/>
              </a:ext>
            </a:extLst>
          </p:cNvPr>
          <p:cNvCxnSpPr>
            <a:cxnSpLocks/>
          </p:cNvCxnSpPr>
          <p:nvPr/>
        </p:nvCxnSpPr>
        <p:spPr>
          <a:xfrm>
            <a:off x="8449937" y="4781320"/>
            <a:ext cx="286440" cy="694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A4ED0E4D-7FA9-4194-A140-D7F91B45BDD2}"/>
              </a:ext>
            </a:extLst>
          </p:cNvPr>
          <p:cNvSpPr txBox="1"/>
          <p:nvPr/>
        </p:nvSpPr>
        <p:spPr>
          <a:xfrm>
            <a:off x="7543808" y="4332263"/>
            <a:ext cx="390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Dot-</a:t>
            </a:r>
            <a:r>
              <a:rPr lang="nl-NL" dirty="0" err="1"/>
              <a:t>notation</a:t>
            </a:r>
            <a:r>
              <a:rPr lang="nl-NL" dirty="0"/>
              <a:t> of informatie op te vragen</a:t>
            </a:r>
            <a:endParaRPr lang="en-NL" dirty="0"/>
          </a:p>
        </p:txBody>
      </p: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80E234D1-060E-4BDB-8A56-6E82E618FB47}"/>
              </a:ext>
            </a:extLst>
          </p:cNvPr>
          <p:cNvCxnSpPr>
            <a:cxnSpLocks/>
          </p:cNvCxnSpPr>
          <p:nvPr/>
        </p:nvCxnSpPr>
        <p:spPr>
          <a:xfrm>
            <a:off x="8593157" y="4781320"/>
            <a:ext cx="1322024" cy="694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0864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2A321B-1D65-481E-9389-E885BB653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Nog een stapje verder!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A9449932-9844-49EE-8AEB-094B5FE85EF3}"/>
              </a:ext>
            </a:extLst>
          </p:cNvPr>
          <p:cNvSpPr txBox="1"/>
          <p:nvPr/>
        </p:nvSpPr>
        <p:spPr>
          <a:xfrm>
            <a:off x="-1837" y="1684247"/>
            <a:ext cx="797804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Persoon</a:t>
            </a:r>
            <a:endParaRPr lang="nl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naam;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achternaam;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leeftijd;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haarkleur;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help() {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"help"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); }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82B8B211-C295-4515-9FE2-096D38C6EA52}"/>
              </a:ext>
            </a:extLst>
          </p:cNvPr>
          <p:cNvSpPr txBox="1"/>
          <p:nvPr/>
        </p:nvSpPr>
        <p:spPr>
          <a:xfrm>
            <a:off x="0" y="3992571"/>
            <a:ext cx="454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Je mag ook functies toevoegen aan een </a:t>
            </a:r>
            <a:r>
              <a:rPr lang="nl-NL" dirty="0" err="1"/>
              <a:t>struct</a:t>
            </a:r>
            <a:r>
              <a:rPr lang="nl-NL" dirty="0"/>
              <a:t>!</a:t>
            </a:r>
            <a:endParaRPr lang="en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F6795E12-436B-4849-95F7-865CD3330ECB}"/>
              </a:ext>
            </a:extLst>
          </p:cNvPr>
          <p:cNvSpPr txBox="1"/>
          <p:nvPr/>
        </p:nvSpPr>
        <p:spPr>
          <a:xfrm>
            <a:off x="148810" y="4564957"/>
            <a:ext cx="4982379" cy="369332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Persoon martin =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Persoon();</a:t>
            </a:r>
            <a:endParaRPr lang="en-NL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67416574-47A0-47BB-BACE-E819176E2162}"/>
              </a:ext>
            </a:extLst>
          </p:cNvPr>
          <p:cNvSpPr txBox="1"/>
          <p:nvPr/>
        </p:nvSpPr>
        <p:spPr>
          <a:xfrm>
            <a:off x="148810" y="5327264"/>
            <a:ext cx="4982379" cy="369332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martin.help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572312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9E2AA2-933E-4C86-AF19-DDA21833B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Functies binnen </a:t>
            </a:r>
            <a:r>
              <a:rPr lang="nl-NL" dirty="0" err="1"/>
              <a:t>struct</a:t>
            </a:r>
            <a:r>
              <a:rPr lang="nl-NL" dirty="0"/>
              <a:t> – variabelen gebruiken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F0F589BB-47C0-4BD3-9852-CFCDC6E46FA9}"/>
              </a:ext>
            </a:extLst>
          </p:cNvPr>
          <p:cNvSpPr txBox="1"/>
          <p:nvPr/>
        </p:nvSpPr>
        <p:spPr>
          <a:xfrm>
            <a:off x="0" y="1582340"/>
            <a:ext cx="998128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Persoon</a:t>
            </a:r>
            <a:endParaRPr lang="nl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naam;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achternaam;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leeftijd;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haarkleur;</a:t>
            </a:r>
          </a:p>
          <a:p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			 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print() {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(achternaam);  }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0D394E2E-D013-477F-835B-5EEB8F49EBD3}"/>
              </a:ext>
            </a:extLst>
          </p:cNvPr>
          <p:cNvSpPr txBox="1"/>
          <p:nvPr/>
        </p:nvSpPr>
        <p:spPr>
          <a:xfrm>
            <a:off x="148810" y="4019294"/>
            <a:ext cx="4982379" cy="369332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Persoon martin;</a:t>
            </a:r>
            <a:endParaRPr lang="en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25ACE1C3-20BA-41C1-8D61-60CB0F3972D5}"/>
              </a:ext>
            </a:extLst>
          </p:cNvPr>
          <p:cNvSpPr txBox="1"/>
          <p:nvPr/>
        </p:nvSpPr>
        <p:spPr>
          <a:xfrm>
            <a:off x="148810" y="5327264"/>
            <a:ext cx="4982379" cy="369332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martin.print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NL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A9F44724-4650-4A25-8F1E-E3E59C694048}"/>
              </a:ext>
            </a:extLst>
          </p:cNvPr>
          <p:cNvSpPr txBox="1"/>
          <p:nvPr/>
        </p:nvSpPr>
        <p:spPr>
          <a:xfrm>
            <a:off x="148810" y="4644636"/>
            <a:ext cx="4982379" cy="369332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martin.achternaam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"Molema"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Pijl: rechts 8">
            <a:extLst>
              <a:ext uri="{FF2B5EF4-FFF2-40B4-BE49-F238E27FC236}">
                <a16:creationId xmlns:a16="http://schemas.microsoft.com/office/drawing/2014/main" id="{16E77D2E-FCC3-4DC2-8D8D-3B4A5457B87D}"/>
              </a:ext>
            </a:extLst>
          </p:cNvPr>
          <p:cNvSpPr/>
          <p:nvPr/>
        </p:nvSpPr>
        <p:spPr>
          <a:xfrm>
            <a:off x="5453349" y="5327264"/>
            <a:ext cx="160746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DF57FCA7-EF1A-4C6E-AECC-B66557E27552}"/>
              </a:ext>
            </a:extLst>
          </p:cNvPr>
          <p:cNvSpPr txBox="1"/>
          <p:nvPr/>
        </p:nvSpPr>
        <p:spPr>
          <a:xfrm flipH="1">
            <a:off x="7219372" y="5327264"/>
            <a:ext cx="197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Molema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404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587E46-75E9-4DDF-8626-DD0682EB5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Toetsing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9E280E6-665A-41B1-998F-7C438F3E3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Tentamen C#</a:t>
            </a:r>
          </a:p>
          <a:p>
            <a:r>
              <a:rPr lang="nl-NL" dirty="0"/>
              <a:t>Programmeer opdracht</a:t>
            </a:r>
          </a:p>
          <a:p>
            <a:pPr lvl="1"/>
            <a:r>
              <a:rPr lang="nl-NL" dirty="0"/>
              <a:t>Web Applicatie </a:t>
            </a:r>
          </a:p>
          <a:p>
            <a:pPr lvl="1"/>
            <a:r>
              <a:rPr lang="nl-NL" dirty="0"/>
              <a:t>Windows / Desktop Applicatie </a:t>
            </a:r>
          </a:p>
          <a:p>
            <a:r>
              <a:rPr lang="nl-NL" dirty="0"/>
              <a:t>Doel</a:t>
            </a:r>
          </a:p>
          <a:p>
            <a:pPr lvl="1"/>
            <a:r>
              <a:rPr lang="nl-NL" dirty="0"/>
              <a:t>Aantonen basisvaardigheden programmeren + </a:t>
            </a:r>
          </a:p>
        </p:txBody>
      </p:sp>
    </p:spTree>
    <p:extLst>
      <p:ext uri="{BB962C8B-B14F-4D97-AF65-F5344CB8AC3E}">
        <p14:creationId xmlns:p14="http://schemas.microsoft.com/office/powerpoint/2010/main" val="8394803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B6E2BF-6B52-446E-AEB0-08CF22643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nu verder?</a:t>
            </a:r>
            <a:endParaRPr lang="en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21FD510A-AE1C-477E-95C3-48A9B5FCCD25}"/>
              </a:ext>
            </a:extLst>
          </p:cNvPr>
          <p:cNvSpPr txBox="1"/>
          <p:nvPr/>
        </p:nvSpPr>
        <p:spPr>
          <a:xfrm>
            <a:off x="77118" y="1500103"/>
            <a:ext cx="11975335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WerkendPersoon</a:t>
            </a:r>
            <a:endParaRPr lang="nl-NL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naam;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achternaam;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leeftijd; 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werkgever;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functie;</a:t>
            </a:r>
          </a:p>
          <a:p>
            <a:endParaRPr lang="en-NL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print() {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600" dirty="0">
                <a:solidFill>
                  <a:srgbClr val="A31515"/>
                </a:solidFill>
                <a:latin typeface="Consolas" panose="020B0609020204030204" pitchFamily="49" charset="0"/>
              </a:rPr>
              <a:t>"Hallo {0} {1}, je bent {2} jaar oud"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, naam, achternaam, leeftijd);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600" dirty="0">
                <a:solidFill>
                  <a:srgbClr val="A31515"/>
                </a:solidFill>
                <a:latin typeface="Consolas" panose="020B0609020204030204" pitchFamily="49" charset="0"/>
              </a:rPr>
              <a:t>"Werkt bij {0} als {1}"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, werkgever, functie); </a:t>
            </a: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NL" sz="1600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66B4891D-AC61-4301-8ACF-BFE82914F653}"/>
              </a:ext>
            </a:extLst>
          </p:cNvPr>
          <p:cNvSpPr txBox="1"/>
          <p:nvPr/>
        </p:nvSpPr>
        <p:spPr>
          <a:xfrm>
            <a:off x="77118" y="5173231"/>
            <a:ext cx="6575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We maken een persoon die werkt met ongeveer dezelfde informatie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1332090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B6E2BF-6B52-446E-AEB0-08CF22643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nu verder?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7094DA8-7646-4CFA-95B7-9D10ED5F196D}"/>
              </a:ext>
            </a:extLst>
          </p:cNvPr>
          <p:cNvSpPr txBox="1"/>
          <p:nvPr/>
        </p:nvSpPr>
        <p:spPr>
          <a:xfrm>
            <a:off x="-1" y="1308096"/>
            <a:ext cx="1199736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2B91AF"/>
                </a:solidFill>
                <a:latin typeface="Consolas" panose="020B0609020204030204" pitchFamily="49" charset="0"/>
              </a:rPr>
              <a:t>Student</a:t>
            </a:r>
            <a:endParaRPr lang="nl-NL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naam;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achternaam;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leeftijd; 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studie;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instelling;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print() {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600" dirty="0">
                <a:solidFill>
                  <a:srgbClr val="A31515"/>
                </a:solidFill>
                <a:latin typeface="Consolas" panose="020B0609020204030204" pitchFamily="49" charset="0"/>
              </a:rPr>
              <a:t>"Hallo {0} {1}, je bent {2} jaar oud"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, naam, achternaam, leeftijd);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600" dirty="0">
                <a:solidFill>
                  <a:srgbClr val="A31515"/>
                </a:solidFill>
                <a:latin typeface="Consolas" panose="020B0609020204030204" pitchFamily="49" charset="0"/>
              </a:rPr>
              <a:t>"Studeert bij {0} opleiding {1}"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, instelling, studie);  </a:t>
            </a: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NL" sz="1600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EDBEFCC4-CB92-4C20-B076-E049DCB86263}"/>
              </a:ext>
            </a:extLst>
          </p:cNvPr>
          <p:cNvSpPr txBox="1"/>
          <p:nvPr/>
        </p:nvSpPr>
        <p:spPr>
          <a:xfrm>
            <a:off x="29734" y="4990640"/>
            <a:ext cx="110290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En we maken een student met alweer ongeveer dezelfde informatie. </a:t>
            </a:r>
          </a:p>
          <a:p>
            <a:endParaRPr lang="nl-NL" dirty="0"/>
          </a:p>
          <a:p>
            <a:r>
              <a:rPr lang="nl-NL" dirty="0"/>
              <a:t>Let op: de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nl-NL" dirty="0"/>
              <a:t> is identiek aan die van persoon, maar daar kunnen we geen gebruik van maken.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2443106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B6E2BF-6B52-446E-AEB0-08CF22643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nu verder?</a:t>
            </a:r>
            <a:endParaRPr lang="en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A0731077-F476-4756-A3BC-2B0A8A365C65}"/>
              </a:ext>
            </a:extLst>
          </p:cNvPr>
          <p:cNvSpPr txBox="1"/>
          <p:nvPr/>
        </p:nvSpPr>
        <p:spPr>
          <a:xfrm>
            <a:off x="0" y="1471615"/>
            <a:ext cx="1199369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WerkendeStudent</a:t>
            </a:r>
            <a:endParaRPr lang="nl-NL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naam;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achternaam;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leeftijd;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studie;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instelling;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werkgever;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functie;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deeltijd;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print()</a:t>
            </a: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600" dirty="0">
                <a:solidFill>
                  <a:srgbClr val="A31515"/>
                </a:solidFill>
                <a:latin typeface="Consolas" panose="020B0609020204030204" pitchFamily="49" charset="0"/>
              </a:rPr>
              <a:t>"Hallo {0} {1}, je bent {2} jaar oud"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, naam, achternaam, leeftijd);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600" dirty="0">
                <a:solidFill>
                  <a:srgbClr val="A31515"/>
                </a:solidFill>
                <a:latin typeface="Consolas" panose="020B0609020204030204" pitchFamily="49" charset="0"/>
              </a:rPr>
              <a:t>"Werkt bij {0} als {1}"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, werkgever, functie);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600" dirty="0">
                <a:solidFill>
                  <a:srgbClr val="A31515"/>
                </a:solidFill>
                <a:latin typeface="Consolas" panose="020B0609020204030204" pitchFamily="49" charset="0"/>
              </a:rPr>
              <a:t>"Studeert in {2} bij {0} opleiding {1}"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, instelling, studie, 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								deeltijd ? </a:t>
            </a:r>
            <a:r>
              <a:rPr lang="nl-NL" sz="1600" dirty="0">
                <a:solidFill>
                  <a:srgbClr val="A31515"/>
                </a:solidFill>
                <a:latin typeface="Consolas" panose="020B0609020204030204" pitchFamily="49" charset="0"/>
              </a:rPr>
              <a:t>"deeltijd"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nl-NL" sz="1600" dirty="0">
                <a:solidFill>
                  <a:srgbClr val="A31515"/>
                </a:solidFill>
                <a:latin typeface="Consolas" panose="020B0609020204030204" pitchFamily="49" charset="0"/>
              </a:rPr>
              <a:t>"voltijd"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NL" sz="1600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58BBDAFB-3757-40D9-A85A-28BD28FDE421}"/>
              </a:ext>
            </a:extLst>
          </p:cNvPr>
          <p:cNvSpPr txBox="1"/>
          <p:nvPr/>
        </p:nvSpPr>
        <p:spPr>
          <a:xfrm>
            <a:off x="0" y="6172200"/>
            <a:ext cx="10627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En we maken een werkende persoon die ook nog studeert. Let op hoeveel </a:t>
            </a:r>
            <a:r>
              <a:rPr lang="nl-NL" dirty="0" err="1"/>
              <a:t>duplicate</a:t>
            </a:r>
            <a:r>
              <a:rPr lang="nl-NL" dirty="0"/>
              <a:t> code we inmiddels hebben</a:t>
            </a:r>
          </a:p>
        </p:txBody>
      </p:sp>
    </p:spTree>
    <p:extLst>
      <p:ext uri="{BB962C8B-B14F-4D97-AF65-F5344CB8AC3E}">
        <p14:creationId xmlns:p14="http://schemas.microsoft.com/office/powerpoint/2010/main" val="1484612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FEA16-B9F4-4FB4-A950-AB4A40A28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Nadelen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6367D01-41BE-4B2A-A0C4-63986CEF3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Veel </a:t>
            </a:r>
            <a:r>
              <a:rPr lang="nl-NL" dirty="0" err="1"/>
              <a:t>duplicate</a:t>
            </a:r>
            <a:r>
              <a:rPr lang="nl-NL" dirty="0"/>
              <a:t> code</a:t>
            </a:r>
          </a:p>
          <a:p>
            <a:r>
              <a:rPr lang="nl-NL" dirty="0"/>
              <a:t>Slecht onderhoudbaar</a:t>
            </a:r>
          </a:p>
          <a:p>
            <a:r>
              <a:rPr lang="nl-NL" dirty="0"/>
              <a:t>Slecht </a:t>
            </a:r>
            <a:r>
              <a:rPr lang="nl-NL" dirty="0" err="1"/>
              <a:t>uitbreidbaar</a:t>
            </a:r>
            <a:endParaRPr lang="nl-NL" dirty="0"/>
          </a:p>
          <a:p>
            <a:pPr lvl="1"/>
            <a:r>
              <a:rPr lang="nl-NL" dirty="0"/>
              <a:t>Stel je wilt de print() functie veranderen</a:t>
            </a:r>
          </a:p>
          <a:p>
            <a:pPr lvl="1"/>
            <a:r>
              <a:rPr lang="nl-NL" dirty="0"/>
              <a:t>Stel je bent een veld vergeten (bijv. geslacht)</a:t>
            </a:r>
          </a:p>
          <a:p>
            <a:endParaRPr lang="nl-NL" dirty="0"/>
          </a:p>
          <a:p>
            <a:r>
              <a:rPr lang="nl-NL" dirty="0"/>
              <a:t>Conclusie</a:t>
            </a:r>
          </a:p>
          <a:p>
            <a:pPr lvl="1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nl-NL" dirty="0"/>
              <a:t> prima bruikbaar om eenvoudige data samen te nemen</a:t>
            </a:r>
          </a:p>
          <a:p>
            <a:pPr lvl="1"/>
            <a:r>
              <a:rPr lang="nl-NL" dirty="0"/>
              <a:t>Andere oplossing nodig voor </a:t>
            </a:r>
            <a:r>
              <a:rPr lang="nl-NL" dirty="0" err="1"/>
              <a:t>toekomstvaste</a:t>
            </a:r>
            <a:r>
              <a:rPr lang="nl-NL" dirty="0"/>
              <a:t>, onderhoudbare, uitbreidbare code</a:t>
            </a:r>
          </a:p>
          <a:p>
            <a:pPr lvl="1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770912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9D874DA-4570-476D-ABC6-A0B843783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En dan nu…. Classes!</a:t>
            </a:r>
            <a:endParaRPr lang="en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334E50B-7F3F-422A-8AAD-2A74E62273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Gegevens + functionaliteit in één ‘ding’</a:t>
            </a:r>
          </a:p>
          <a:p>
            <a:r>
              <a:rPr lang="nl-NL" dirty="0" err="1"/>
              <a:t>Constructors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128503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jl: omlaag 5">
            <a:extLst>
              <a:ext uri="{FF2B5EF4-FFF2-40B4-BE49-F238E27FC236}">
                <a16:creationId xmlns:a16="http://schemas.microsoft.com/office/drawing/2014/main" id="{23B4526F-3BAE-4D17-BDFD-47FF1D2F38FA}"/>
              </a:ext>
            </a:extLst>
          </p:cNvPr>
          <p:cNvSpPr/>
          <p:nvPr/>
        </p:nvSpPr>
        <p:spPr>
          <a:xfrm rot="8558589">
            <a:off x="2215242" y="2548707"/>
            <a:ext cx="511628" cy="14557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3426950-6D42-4CFA-91AB-CB3BBCE4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New!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0602DF-0622-4BB5-8AE5-82FA7AF4408F}"/>
              </a:ext>
            </a:extLst>
          </p:cNvPr>
          <p:cNvSpPr txBox="1"/>
          <p:nvPr/>
        </p:nvSpPr>
        <p:spPr>
          <a:xfrm>
            <a:off x="337457" y="2318656"/>
            <a:ext cx="3646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class Auto 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string naam;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36889EB-F21B-4488-B9E2-7FAA695AE1A0}"/>
              </a:ext>
            </a:extLst>
          </p:cNvPr>
          <p:cNvSpPr txBox="1"/>
          <p:nvPr/>
        </p:nvSpPr>
        <p:spPr>
          <a:xfrm>
            <a:off x="5682342" y="2318656"/>
            <a:ext cx="5542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maakAuto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2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24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new Auto();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F513A9DE-8032-4C30-8861-F7986C7359F5}"/>
              </a:ext>
            </a:extLst>
          </p:cNvPr>
          <p:cNvSpPr txBox="1"/>
          <p:nvPr/>
        </p:nvSpPr>
        <p:spPr>
          <a:xfrm>
            <a:off x="2326169" y="4010404"/>
            <a:ext cx="15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Klasse (“class”)</a:t>
            </a:r>
            <a:endParaRPr lang="en-NL" dirty="0"/>
          </a:p>
        </p:txBody>
      </p:sp>
      <p:sp>
        <p:nvSpPr>
          <p:cNvPr id="8" name="Pijl: omlaag 7">
            <a:extLst>
              <a:ext uri="{FF2B5EF4-FFF2-40B4-BE49-F238E27FC236}">
                <a16:creationId xmlns:a16="http://schemas.microsoft.com/office/drawing/2014/main" id="{C34B1C5C-CF4E-40F6-9783-A10AF8B19407}"/>
              </a:ext>
            </a:extLst>
          </p:cNvPr>
          <p:cNvSpPr/>
          <p:nvPr/>
        </p:nvSpPr>
        <p:spPr>
          <a:xfrm rot="10800000">
            <a:off x="6197404" y="3129999"/>
            <a:ext cx="511628" cy="145578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FE8F45AC-2335-4AD5-9F5C-DE5795145A5F}"/>
              </a:ext>
            </a:extLst>
          </p:cNvPr>
          <p:cNvSpPr txBox="1"/>
          <p:nvPr/>
        </p:nvSpPr>
        <p:spPr>
          <a:xfrm>
            <a:off x="5682342" y="4570037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Type (= Auto)</a:t>
            </a:r>
            <a:endParaRPr lang="en-NL" dirty="0"/>
          </a:p>
        </p:txBody>
      </p:sp>
      <p:sp>
        <p:nvSpPr>
          <p:cNvPr id="10" name="Pijl: omlaag 9">
            <a:extLst>
              <a:ext uri="{FF2B5EF4-FFF2-40B4-BE49-F238E27FC236}">
                <a16:creationId xmlns:a16="http://schemas.microsoft.com/office/drawing/2014/main" id="{E8B60026-51E6-44EA-82BF-C5CAF8F4928C}"/>
              </a:ext>
            </a:extLst>
          </p:cNvPr>
          <p:cNvSpPr/>
          <p:nvPr/>
        </p:nvSpPr>
        <p:spPr>
          <a:xfrm rot="10800000">
            <a:off x="7107642" y="3107042"/>
            <a:ext cx="511628" cy="1922157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A7B1BF2B-EB69-4E69-8730-0ABB25F6C0FC}"/>
              </a:ext>
            </a:extLst>
          </p:cNvPr>
          <p:cNvSpPr txBox="1"/>
          <p:nvPr/>
        </p:nvSpPr>
        <p:spPr>
          <a:xfrm>
            <a:off x="6669070" y="5077774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Variabelenaam</a:t>
            </a:r>
            <a:endParaRPr lang="en-NL" dirty="0"/>
          </a:p>
        </p:txBody>
      </p:sp>
      <p:sp>
        <p:nvSpPr>
          <p:cNvPr id="12" name="Pijl: omlaag 11">
            <a:extLst>
              <a:ext uri="{FF2B5EF4-FFF2-40B4-BE49-F238E27FC236}">
                <a16:creationId xmlns:a16="http://schemas.microsoft.com/office/drawing/2014/main" id="{F47B2153-D01D-4786-9EEA-43121427532E}"/>
              </a:ext>
            </a:extLst>
          </p:cNvPr>
          <p:cNvSpPr/>
          <p:nvPr/>
        </p:nvSpPr>
        <p:spPr>
          <a:xfrm rot="10800000">
            <a:off x="8744661" y="3609353"/>
            <a:ext cx="511628" cy="13271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F1E666E5-4F3A-4105-B737-92716FC1104E}"/>
              </a:ext>
            </a:extLst>
          </p:cNvPr>
          <p:cNvSpPr txBox="1"/>
          <p:nvPr/>
        </p:nvSpPr>
        <p:spPr>
          <a:xfrm>
            <a:off x="8453361" y="4946901"/>
            <a:ext cx="1206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Initialisatie</a:t>
            </a:r>
            <a:endParaRPr lang="en-NL" dirty="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4E51906C-A164-41EA-9D35-C41D0250C687}"/>
              </a:ext>
            </a:extLst>
          </p:cNvPr>
          <p:cNvSpPr txBox="1"/>
          <p:nvPr/>
        </p:nvSpPr>
        <p:spPr>
          <a:xfrm>
            <a:off x="5795913" y="5734140"/>
            <a:ext cx="3646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maakInt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2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24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B178DF57-EDB8-4723-A71A-DB9C2B21AB7B}"/>
              </a:ext>
            </a:extLst>
          </p:cNvPr>
          <p:cNvSpPr txBox="1"/>
          <p:nvPr/>
        </p:nvSpPr>
        <p:spPr>
          <a:xfrm rot="5400000">
            <a:off x="8626626" y="2057176"/>
            <a:ext cx="101263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600" dirty="0"/>
              <a:t>}</a:t>
            </a:r>
            <a:endParaRPr lang="en-NL" sz="16600" dirty="0"/>
          </a:p>
        </p:txBody>
      </p:sp>
    </p:spTree>
    <p:extLst>
      <p:ext uri="{BB962C8B-B14F-4D97-AF65-F5344CB8AC3E}">
        <p14:creationId xmlns:p14="http://schemas.microsoft.com/office/powerpoint/2010/main" val="509606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F9BAF-DD20-4C24-9D25-401B58D33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Constructor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810C8212-763C-4FB2-A52D-A5B73BBF04E5}"/>
              </a:ext>
            </a:extLst>
          </p:cNvPr>
          <p:cNvSpPr txBox="1"/>
          <p:nvPr/>
        </p:nvSpPr>
        <p:spPr>
          <a:xfrm>
            <a:off x="2421275" y="1611086"/>
            <a:ext cx="734944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4000" dirty="0"/>
              <a:t>Een </a:t>
            </a:r>
            <a:r>
              <a:rPr lang="nl-NL" sz="4000" b="1" dirty="0" err="1"/>
              <a:t>constructor</a:t>
            </a:r>
            <a:r>
              <a:rPr lang="nl-NL" sz="4000" dirty="0"/>
              <a:t> </a:t>
            </a:r>
          </a:p>
          <a:p>
            <a:pPr algn="ctr"/>
            <a:r>
              <a:rPr lang="nl-NL" sz="4000" dirty="0"/>
              <a:t>‘bouwt’ (‘</a:t>
            </a:r>
            <a:r>
              <a:rPr lang="nl-NL" sz="4000" i="1" dirty="0" err="1"/>
              <a:t>to</a:t>
            </a:r>
            <a:r>
              <a:rPr lang="nl-NL" sz="4000" i="1" dirty="0"/>
              <a:t> construct</a:t>
            </a:r>
            <a:r>
              <a:rPr lang="nl-NL" sz="4000" dirty="0"/>
              <a:t>’) </a:t>
            </a:r>
          </a:p>
          <a:p>
            <a:pPr algn="ctr"/>
            <a:r>
              <a:rPr lang="nl-NL" sz="4000" dirty="0"/>
              <a:t>een </a:t>
            </a:r>
            <a:r>
              <a:rPr lang="nl-NL" sz="4000" b="1" dirty="0"/>
              <a:t>object</a:t>
            </a:r>
            <a:r>
              <a:rPr lang="nl-NL" sz="4000" dirty="0"/>
              <a:t> </a:t>
            </a:r>
          </a:p>
          <a:p>
            <a:pPr algn="ctr"/>
            <a:r>
              <a:rPr lang="nl-NL" sz="4000" dirty="0"/>
              <a:t>in het geheugen </a:t>
            </a:r>
          </a:p>
          <a:p>
            <a:pPr algn="ctr"/>
            <a:r>
              <a:rPr lang="nl-NL" sz="4000" dirty="0"/>
              <a:t>op basis van het sjabloon (=</a:t>
            </a:r>
            <a:r>
              <a:rPr lang="nl-NL" sz="4000" b="1" dirty="0"/>
              <a:t>klasse</a:t>
            </a:r>
            <a:r>
              <a:rPr lang="nl-NL" sz="4000" dirty="0"/>
              <a:t>)</a:t>
            </a:r>
            <a:endParaRPr lang="en-NL" sz="4000" dirty="0"/>
          </a:p>
        </p:txBody>
      </p:sp>
    </p:spTree>
    <p:extLst>
      <p:ext uri="{BB962C8B-B14F-4D97-AF65-F5344CB8AC3E}">
        <p14:creationId xmlns:p14="http://schemas.microsoft.com/office/powerpoint/2010/main" val="31634790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jl: omlaag 5">
            <a:extLst>
              <a:ext uri="{FF2B5EF4-FFF2-40B4-BE49-F238E27FC236}">
                <a16:creationId xmlns:a16="http://schemas.microsoft.com/office/drawing/2014/main" id="{23B4526F-3BAE-4D17-BDFD-47FF1D2F38FA}"/>
              </a:ext>
            </a:extLst>
          </p:cNvPr>
          <p:cNvSpPr/>
          <p:nvPr/>
        </p:nvSpPr>
        <p:spPr>
          <a:xfrm rot="8558589">
            <a:off x="2215242" y="2548707"/>
            <a:ext cx="511628" cy="14557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3426950-6D42-4CFA-91AB-CB3BBCE4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New! :: verplichte </a:t>
            </a:r>
            <a:r>
              <a:rPr lang="nl-NL" dirty="0" err="1"/>
              <a:t>constructor</a:t>
            </a:r>
            <a:r>
              <a:rPr lang="nl-NL" dirty="0"/>
              <a:t> aanroep!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0602DF-0622-4BB5-8AE5-82FA7AF4408F}"/>
              </a:ext>
            </a:extLst>
          </p:cNvPr>
          <p:cNvSpPr txBox="1"/>
          <p:nvPr/>
        </p:nvSpPr>
        <p:spPr>
          <a:xfrm>
            <a:off x="337457" y="2318656"/>
            <a:ext cx="3646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class Auto 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string naam;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36889EB-F21B-4488-B9E2-7FAA695AE1A0}"/>
              </a:ext>
            </a:extLst>
          </p:cNvPr>
          <p:cNvSpPr txBox="1"/>
          <p:nvPr/>
        </p:nvSpPr>
        <p:spPr>
          <a:xfrm>
            <a:off x="5682342" y="2318656"/>
            <a:ext cx="5542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maakAuto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2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24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new Auto();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F513A9DE-8032-4C30-8861-F7986C7359F5}"/>
              </a:ext>
            </a:extLst>
          </p:cNvPr>
          <p:cNvSpPr txBox="1"/>
          <p:nvPr/>
        </p:nvSpPr>
        <p:spPr>
          <a:xfrm>
            <a:off x="1635125" y="3865212"/>
            <a:ext cx="2639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Klassenaam</a:t>
            </a:r>
            <a:r>
              <a:rPr lang="nl-NL" dirty="0"/>
              <a:t> (“</a:t>
            </a:r>
            <a:r>
              <a:rPr lang="nl-NL" dirty="0" err="1"/>
              <a:t>classname</a:t>
            </a:r>
            <a:r>
              <a:rPr lang="nl-NL" dirty="0"/>
              <a:t>”)</a:t>
            </a:r>
            <a:endParaRPr lang="en-NL" dirty="0"/>
          </a:p>
        </p:txBody>
      </p:sp>
      <p:sp>
        <p:nvSpPr>
          <p:cNvPr id="8" name="Pijl: omlaag 7">
            <a:extLst>
              <a:ext uri="{FF2B5EF4-FFF2-40B4-BE49-F238E27FC236}">
                <a16:creationId xmlns:a16="http://schemas.microsoft.com/office/drawing/2014/main" id="{C34B1C5C-CF4E-40F6-9783-A10AF8B19407}"/>
              </a:ext>
            </a:extLst>
          </p:cNvPr>
          <p:cNvSpPr/>
          <p:nvPr/>
        </p:nvSpPr>
        <p:spPr>
          <a:xfrm rot="10800000">
            <a:off x="6197404" y="3129999"/>
            <a:ext cx="511628" cy="14557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FE8F45AC-2335-4AD5-9F5C-DE5795145A5F}"/>
              </a:ext>
            </a:extLst>
          </p:cNvPr>
          <p:cNvSpPr txBox="1"/>
          <p:nvPr/>
        </p:nvSpPr>
        <p:spPr>
          <a:xfrm>
            <a:off x="5682342" y="4570037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Type (= Auto)</a:t>
            </a:r>
            <a:endParaRPr lang="en-NL" dirty="0"/>
          </a:p>
        </p:txBody>
      </p:sp>
      <p:sp>
        <p:nvSpPr>
          <p:cNvPr id="10" name="Pijl: omlaag 9">
            <a:extLst>
              <a:ext uri="{FF2B5EF4-FFF2-40B4-BE49-F238E27FC236}">
                <a16:creationId xmlns:a16="http://schemas.microsoft.com/office/drawing/2014/main" id="{E8B60026-51E6-44EA-82BF-C5CAF8F4928C}"/>
              </a:ext>
            </a:extLst>
          </p:cNvPr>
          <p:cNvSpPr/>
          <p:nvPr/>
        </p:nvSpPr>
        <p:spPr>
          <a:xfrm rot="10800000">
            <a:off x="7107642" y="3107043"/>
            <a:ext cx="511628" cy="20963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A7B1BF2B-EB69-4E69-8730-0ABB25F6C0FC}"/>
              </a:ext>
            </a:extLst>
          </p:cNvPr>
          <p:cNvSpPr txBox="1"/>
          <p:nvPr/>
        </p:nvSpPr>
        <p:spPr>
          <a:xfrm>
            <a:off x="6642681" y="5267505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Variabelenaam</a:t>
            </a:r>
            <a:endParaRPr lang="en-NL" dirty="0"/>
          </a:p>
        </p:txBody>
      </p:sp>
      <p:sp>
        <p:nvSpPr>
          <p:cNvPr id="12" name="Pijl: omlaag 11">
            <a:extLst>
              <a:ext uri="{FF2B5EF4-FFF2-40B4-BE49-F238E27FC236}">
                <a16:creationId xmlns:a16="http://schemas.microsoft.com/office/drawing/2014/main" id="{F47B2153-D01D-4786-9EEA-43121427532E}"/>
              </a:ext>
            </a:extLst>
          </p:cNvPr>
          <p:cNvSpPr/>
          <p:nvPr/>
        </p:nvSpPr>
        <p:spPr>
          <a:xfrm rot="10800000">
            <a:off x="8750741" y="3641110"/>
            <a:ext cx="587655" cy="13452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F1E666E5-4F3A-4105-B737-92716FC1104E}"/>
              </a:ext>
            </a:extLst>
          </p:cNvPr>
          <p:cNvSpPr txBox="1"/>
          <p:nvPr/>
        </p:nvSpPr>
        <p:spPr>
          <a:xfrm>
            <a:off x="8469100" y="4986393"/>
            <a:ext cx="1206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Initialisatie</a:t>
            </a:r>
            <a:endParaRPr lang="en-NL" dirty="0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BF3B5FDC-7AB2-4B5B-A04C-739A647C682E}"/>
              </a:ext>
            </a:extLst>
          </p:cNvPr>
          <p:cNvSpPr txBox="1"/>
          <p:nvPr/>
        </p:nvSpPr>
        <p:spPr>
          <a:xfrm>
            <a:off x="9039777" y="5596508"/>
            <a:ext cx="3107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Aanroepen van de </a:t>
            </a:r>
            <a:r>
              <a:rPr lang="nl-NL" dirty="0" err="1"/>
              <a:t>constructor</a:t>
            </a:r>
            <a:r>
              <a:rPr lang="nl-NL" dirty="0"/>
              <a:t>!</a:t>
            </a:r>
            <a:endParaRPr lang="en-NL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7573486F-53D1-41C1-8A7A-D2DEA63B2182}"/>
              </a:ext>
            </a:extLst>
          </p:cNvPr>
          <p:cNvSpPr txBox="1"/>
          <p:nvPr/>
        </p:nvSpPr>
        <p:spPr>
          <a:xfrm rot="5400000">
            <a:off x="8626626" y="2057176"/>
            <a:ext cx="101263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600" dirty="0"/>
              <a:t>}</a:t>
            </a:r>
            <a:endParaRPr lang="en-NL" sz="16600" dirty="0"/>
          </a:p>
        </p:txBody>
      </p:sp>
      <p:sp>
        <p:nvSpPr>
          <p:cNvPr id="15" name="Pijl: omlaag 14">
            <a:extLst>
              <a:ext uri="{FF2B5EF4-FFF2-40B4-BE49-F238E27FC236}">
                <a16:creationId xmlns:a16="http://schemas.microsoft.com/office/drawing/2014/main" id="{141B247D-F530-4EE5-8043-076203205CDD}"/>
              </a:ext>
            </a:extLst>
          </p:cNvPr>
          <p:cNvSpPr/>
          <p:nvPr/>
        </p:nvSpPr>
        <p:spPr>
          <a:xfrm rot="10800000">
            <a:off x="9550398" y="3066119"/>
            <a:ext cx="511628" cy="257071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594895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426950-6D42-4CFA-91AB-CB3BBCE4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New! :: verplichte </a:t>
            </a:r>
            <a:r>
              <a:rPr lang="nl-NL" dirty="0" err="1"/>
              <a:t>constructor</a:t>
            </a:r>
            <a:r>
              <a:rPr lang="nl-NL" dirty="0"/>
              <a:t> aanroep!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0602DF-0622-4BB5-8AE5-82FA7AF4408F}"/>
              </a:ext>
            </a:extLst>
          </p:cNvPr>
          <p:cNvSpPr txBox="1"/>
          <p:nvPr/>
        </p:nvSpPr>
        <p:spPr>
          <a:xfrm>
            <a:off x="119655" y="1645206"/>
            <a:ext cx="4946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nl-NL" sz="24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string merknaam;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nl-NL" sz="24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naam){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merknaam = naam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36889EB-F21B-4488-B9E2-7FAA695AE1A0}"/>
              </a:ext>
            </a:extLst>
          </p:cNvPr>
          <p:cNvSpPr txBox="1"/>
          <p:nvPr/>
        </p:nvSpPr>
        <p:spPr>
          <a:xfrm>
            <a:off x="5682342" y="2318656"/>
            <a:ext cx="6376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maakAuto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2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2400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new Auto(‘Audi’);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Pijl: omlaag 7">
            <a:extLst>
              <a:ext uri="{FF2B5EF4-FFF2-40B4-BE49-F238E27FC236}">
                <a16:creationId xmlns:a16="http://schemas.microsoft.com/office/drawing/2014/main" id="{C34B1C5C-CF4E-40F6-9783-A10AF8B19407}"/>
              </a:ext>
            </a:extLst>
          </p:cNvPr>
          <p:cNvSpPr/>
          <p:nvPr/>
        </p:nvSpPr>
        <p:spPr>
          <a:xfrm rot="10800000">
            <a:off x="6197404" y="3129999"/>
            <a:ext cx="511628" cy="14557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FE8F45AC-2335-4AD5-9F5C-DE5795145A5F}"/>
              </a:ext>
            </a:extLst>
          </p:cNvPr>
          <p:cNvSpPr txBox="1"/>
          <p:nvPr/>
        </p:nvSpPr>
        <p:spPr>
          <a:xfrm>
            <a:off x="5682342" y="4570037"/>
            <a:ext cx="14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Type (= Auto)</a:t>
            </a:r>
            <a:endParaRPr lang="en-NL" dirty="0"/>
          </a:p>
        </p:txBody>
      </p:sp>
      <p:sp>
        <p:nvSpPr>
          <p:cNvPr id="10" name="Pijl: omlaag 9">
            <a:extLst>
              <a:ext uri="{FF2B5EF4-FFF2-40B4-BE49-F238E27FC236}">
                <a16:creationId xmlns:a16="http://schemas.microsoft.com/office/drawing/2014/main" id="{E8B60026-51E6-44EA-82BF-C5CAF8F4928C}"/>
              </a:ext>
            </a:extLst>
          </p:cNvPr>
          <p:cNvSpPr/>
          <p:nvPr/>
        </p:nvSpPr>
        <p:spPr>
          <a:xfrm rot="10800000">
            <a:off x="7107642" y="3107043"/>
            <a:ext cx="511628" cy="20963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A7B1BF2B-EB69-4E69-8730-0ABB25F6C0FC}"/>
              </a:ext>
            </a:extLst>
          </p:cNvPr>
          <p:cNvSpPr txBox="1"/>
          <p:nvPr/>
        </p:nvSpPr>
        <p:spPr>
          <a:xfrm>
            <a:off x="6642681" y="5267505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Variabelenaam</a:t>
            </a:r>
            <a:endParaRPr lang="en-NL" dirty="0"/>
          </a:p>
        </p:txBody>
      </p:sp>
      <p:sp>
        <p:nvSpPr>
          <p:cNvPr id="12" name="Pijl: omlaag 11">
            <a:extLst>
              <a:ext uri="{FF2B5EF4-FFF2-40B4-BE49-F238E27FC236}">
                <a16:creationId xmlns:a16="http://schemas.microsoft.com/office/drawing/2014/main" id="{F47B2153-D01D-4786-9EEA-43121427532E}"/>
              </a:ext>
            </a:extLst>
          </p:cNvPr>
          <p:cNvSpPr/>
          <p:nvPr/>
        </p:nvSpPr>
        <p:spPr>
          <a:xfrm rot="10800000">
            <a:off x="9410710" y="3984744"/>
            <a:ext cx="587655" cy="13452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F1E666E5-4F3A-4105-B737-92716FC1104E}"/>
              </a:ext>
            </a:extLst>
          </p:cNvPr>
          <p:cNvSpPr txBox="1"/>
          <p:nvPr/>
        </p:nvSpPr>
        <p:spPr>
          <a:xfrm>
            <a:off x="9101102" y="5251906"/>
            <a:ext cx="1206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Initialisatie</a:t>
            </a:r>
            <a:endParaRPr lang="en-NL" dirty="0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BF3B5FDC-7AB2-4B5B-A04C-739A647C682E}"/>
              </a:ext>
            </a:extLst>
          </p:cNvPr>
          <p:cNvSpPr txBox="1"/>
          <p:nvPr/>
        </p:nvSpPr>
        <p:spPr>
          <a:xfrm>
            <a:off x="9039777" y="6156886"/>
            <a:ext cx="3107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Aanroepen van de </a:t>
            </a:r>
            <a:r>
              <a:rPr lang="nl-NL" dirty="0" err="1"/>
              <a:t>constructor</a:t>
            </a:r>
            <a:r>
              <a:rPr lang="nl-NL" dirty="0"/>
              <a:t>!</a:t>
            </a:r>
            <a:endParaRPr lang="en-NL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7573486F-53D1-41C1-8A7A-D2DEA63B2182}"/>
              </a:ext>
            </a:extLst>
          </p:cNvPr>
          <p:cNvSpPr txBox="1"/>
          <p:nvPr/>
        </p:nvSpPr>
        <p:spPr>
          <a:xfrm rot="5400000">
            <a:off x="9386515" y="1051220"/>
            <a:ext cx="101263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700" dirty="0"/>
              <a:t>}</a:t>
            </a:r>
            <a:endParaRPr lang="en-NL" sz="28700" dirty="0"/>
          </a:p>
        </p:txBody>
      </p:sp>
      <p:sp>
        <p:nvSpPr>
          <p:cNvPr id="15" name="Pijl: omlaag 14">
            <a:extLst>
              <a:ext uri="{FF2B5EF4-FFF2-40B4-BE49-F238E27FC236}">
                <a16:creationId xmlns:a16="http://schemas.microsoft.com/office/drawing/2014/main" id="{141B247D-F530-4EE5-8043-076203205CDD}"/>
              </a:ext>
            </a:extLst>
          </p:cNvPr>
          <p:cNvSpPr/>
          <p:nvPr/>
        </p:nvSpPr>
        <p:spPr>
          <a:xfrm rot="10800000">
            <a:off x="10226751" y="3107042"/>
            <a:ext cx="511628" cy="306515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4BC6A6F8-67E3-4320-95F7-C541F95E65F5}"/>
              </a:ext>
            </a:extLst>
          </p:cNvPr>
          <p:cNvSpPr txBox="1"/>
          <p:nvPr/>
        </p:nvSpPr>
        <p:spPr>
          <a:xfrm>
            <a:off x="76096" y="4298009"/>
            <a:ext cx="4946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nl-NL" sz="24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string merknaam;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nl-NL" sz="24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merknaam = ‘??’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8281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9D2DD8-43DD-4553-B11E-0F4389D60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Encapsulation</a:t>
            </a:r>
            <a:endParaRPr lang="en-NL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588CF60-CE12-4CCD-BDB8-6422D3E9CC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8476769"/>
              </p:ext>
            </p:extLst>
          </p:nvPr>
        </p:nvGraphicFramePr>
        <p:xfrm>
          <a:off x="224971" y="1698171"/>
          <a:ext cx="5871029" cy="3743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kstvak 4">
            <a:extLst>
              <a:ext uri="{FF2B5EF4-FFF2-40B4-BE49-F238E27FC236}">
                <a16:creationId xmlns:a16="http://schemas.microsoft.com/office/drawing/2014/main" id="{B1D00F2B-6954-4FF9-A84A-C84F86DDB623}"/>
              </a:ext>
            </a:extLst>
          </p:cNvPr>
          <p:cNvSpPr txBox="1"/>
          <p:nvPr/>
        </p:nvSpPr>
        <p:spPr>
          <a:xfrm>
            <a:off x="6259286" y="2812427"/>
            <a:ext cx="3984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Informatie</a:t>
            </a:r>
            <a:r>
              <a:rPr lang="nl-NL" dirty="0"/>
              <a:t>: vertelt iets over de eigenschappen en/of de status van een </a:t>
            </a:r>
            <a:r>
              <a:rPr lang="nl-NL" b="1" dirty="0"/>
              <a:t>object</a:t>
            </a:r>
            <a:r>
              <a:rPr lang="nl-NL" dirty="0"/>
              <a:t>.</a:t>
            </a:r>
            <a:endParaRPr lang="en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8674D652-BEAE-48A8-B85F-A2A82AF97920}"/>
              </a:ext>
            </a:extLst>
          </p:cNvPr>
          <p:cNvSpPr txBox="1"/>
          <p:nvPr/>
        </p:nvSpPr>
        <p:spPr>
          <a:xfrm>
            <a:off x="6259285" y="3735757"/>
            <a:ext cx="3984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Acties</a:t>
            </a:r>
            <a:r>
              <a:rPr lang="nl-NL" dirty="0"/>
              <a:t>: functies / methodes die de eigenschappen kunnen beïnvloeden of uitlezen / opvragen.</a:t>
            </a:r>
            <a:endParaRPr lang="en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247C9960-5919-4F1F-9878-BC200D66EF14}"/>
              </a:ext>
            </a:extLst>
          </p:cNvPr>
          <p:cNvSpPr txBox="1"/>
          <p:nvPr/>
        </p:nvSpPr>
        <p:spPr>
          <a:xfrm>
            <a:off x="6259286" y="4753489"/>
            <a:ext cx="3984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Combinatie:</a:t>
            </a:r>
            <a:r>
              <a:rPr lang="nl-NL" dirty="0"/>
              <a:t> alle functies en methodes kunnen bij de informatie in het object</a:t>
            </a:r>
            <a:endParaRPr lang="en-NL" dirty="0"/>
          </a:p>
        </p:txBody>
      </p:sp>
      <p:sp>
        <p:nvSpPr>
          <p:cNvPr id="8" name="Pijl: links/rechts 7">
            <a:extLst>
              <a:ext uri="{FF2B5EF4-FFF2-40B4-BE49-F238E27FC236}">
                <a16:creationId xmlns:a16="http://schemas.microsoft.com/office/drawing/2014/main" id="{5DEDC0B7-45B9-4B04-86F6-CAD395C7C776}"/>
              </a:ext>
            </a:extLst>
          </p:cNvPr>
          <p:cNvSpPr/>
          <p:nvPr/>
        </p:nvSpPr>
        <p:spPr>
          <a:xfrm>
            <a:off x="2553713" y="3274092"/>
            <a:ext cx="1213543" cy="461665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Pijl: omhoog/omlaag 8">
            <a:extLst>
              <a:ext uri="{FF2B5EF4-FFF2-40B4-BE49-F238E27FC236}">
                <a16:creationId xmlns:a16="http://schemas.microsoft.com/office/drawing/2014/main" id="{E7FE42D2-6663-4E1A-863B-62B6CF8475A1}"/>
              </a:ext>
            </a:extLst>
          </p:cNvPr>
          <p:cNvSpPr/>
          <p:nvPr/>
        </p:nvSpPr>
        <p:spPr>
          <a:xfrm>
            <a:off x="1556657" y="4753489"/>
            <a:ext cx="653143" cy="1357629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Pijl: omhoog/omlaag 9">
            <a:extLst>
              <a:ext uri="{FF2B5EF4-FFF2-40B4-BE49-F238E27FC236}">
                <a16:creationId xmlns:a16="http://schemas.microsoft.com/office/drawing/2014/main" id="{D576E671-2E42-4515-9382-93457065C35F}"/>
              </a:ext>
            </a:extLst>
          </p:cNvPr>
          <p:cNvSpPr/>
          <p:nvPr/>
        </p:nvSpPr>
        <p:spPr>
          <a:xfrm>
            <a:off x="4288971" y="4762832"/>
            <a:ext cx="653143" cy="1357629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Kruis 10">
            <a:extLst>
              <a:ext uri="{FF2B5EF4-FFF2-40B4-BE49-F238E27FC236}">
                <a16:creationId xmlns:a16="http://schemas.microsoft.com/office/drawing/2014/main" id="{87667B1E-C6C8-48FA-86DF-CF12CFA244FA}"/>
              </a:ext>
            </a:extLst>
          </p:cNvPr>
          <p:cNvSpPr/>
          <p:nvPr/>
        </p:nvSpPr>
        <p:spPr>
          <a:xfrm rot="2581913">
            <a:off x="1559904" y="5120659"/>
            <a:ext cx="646650" cy="641973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389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95CD9645-27C2-4115-AFF8-803437013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Programmeren?!</a:t>
            </a:r>
            <a:endParaRPr lang="en-NL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A2A00502-497D-43F2-B955-3D4B81215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80" y="1929493"/>
            <a:ext cx="11656039" cy="424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035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9D2DD8-43DD-4553-B11E-0F4389D60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Zichtbaarheid </a:t>
            </a:r>
            <a:endParaRPr lang="en-NL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588CF60-CE12-4CCD-BDB8-6422D3E9CCCB}"/>
              </a:ext>
            </a:extLst>
          </p:cNvPr>
          <p:cNvGraphicFramePr/>
          <p:nvPr/>
        </p:nvGraphicFramePr>
        <p:xfrm>
          <a:off x="224971" y="1698171"/>
          <a:ext cx="5871029" cy="3743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kstvak 5">
            <a:extLst>
              <a:ext uri="{FF2B5EF4-FFF2-40B4-BE49-F238E27FC236}">
                <a16:creationId xmlns:a16="http://schemas.microsoft.com/office/drawing/2014/main" id="{8674D652-BEAE-48A8-B85F-A2A82AF97920}"/>
              </a:ext>
            </a:extLst>
          </p:cNvPr>
          <p:cNvSpPr txBox="1"/>
          <p:nvPr/>
        </p:nvSpPr>
        <p:spPr>
          <a:xfrm>
            <a:off x="6444342" y="606437"/>
            <a:ext cx="4452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Public</a:t>
            </a:r>
            <a:r>
              <a:rPr lang="nl-NL" dirty="0"/>
              <a:t>: de buitenwereld (buiten het object) kan er gebruik van maken</a:t>
            </a:r>
            <a:endParaRPr lang="en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247C9960-5919-4F1F-9878-BC200D66EF14}"/>
              </a:ext>
            </a:extLst>
          </p:cNvPr>
          <p:cNvSpPr txBox="1"/>
          <p:nvPr/>
        </p:nvSpPr>
        <p:spPr>
          <a:xfrm>
            <a:off x="6444343" y="1624169"/>
            <a:ext cx="3450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Private: </a:t>
            </a:r>
            <a:r>
              <a:rPr lang="nl-NL" dirty="0"/>
              <a:t>alleen intern beschikbaar</a:t>
            </a:r>
            <a:endParaRPr lang="en-NL" dirty="0"/>
          </a:p>
        </p:txBody>
      </p:sp>
      <p:sp>
        <p:nvSpPr>
          <p:cNvPr id="8" name="Pijl: links/rechts 7">
            <a:extLst>
              <a:ext uri="{FF2B5EF4-FFF2-40B4-BE49-F238E27FC236}">
                <a16:creationId xmlns:a16="http://schemas.microsoft.com/office/drawing/2014/main" id="{5DEDC0B7-45B9-4B04-86F6-CAD395C7C776}"/>
              </a:ext>
            </a:extLst>
          </p:cNvPr>
          <p:cNvSpPr/>
          <p:nvPr/>
        </p:nvSpPr>
        <p:spPr>
          <a:xfrm>
            <a:off x="2553713" y="3274092"/>
            <a:ext cx="1213543" cy="461665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Pijl: omhoog/omlaag 8">
            <a:extLst>
              <a:ext uri="{FF2B5EF4-FFF2-40B4-BE49-F238E27FC236}">
                <a16:creationId xmlns:a16="http://schemas.microsoft.com/office/drawing/2014/main" id="{E7FE42D2-6663-4E1A-863B-62B6CF8475A1}"/>
              </a:ext>
            </a:extLst>
          </p:cNvPr>
          <p:cNvSpPr/>
          <p:nvPr/>
        </p:nvSpPr>
        <p:spPr>
          <a:xfrm>
            <a:off x="1556657" y="4753489"/>
            <a:ext cx="653143" cy="1357629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Pijl: omhoog/omlaag 9">
            <a:extLst>
              <a:ext uri="{FF2B5EF4-FFF2-40B4-BE49-F238E27FC236}">
                <a16:creationId xmlns:a16="http://schemas.microsoft.com/office/drawing/2014/main" id="{D576E671-2E42-4515-9382-93457065C35F}"/>
              </a:ext>
            </a:extLst>
          </p:cNvPr>
          <p:cNvSpPr/>
          <p:nvPr/>
        </p:nvSpPr>
        <p:spPr>
          <a:xfrm>
            <a:off x="4288971" y="4762832"/>
            <a:ext cx="653143" cy="1357629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Kruis 10">
            <a:extLst>
              <a:ext uri="{FF2B5EF4-FFF2-40B4-BE49-F238E27FC236}">
                <a16:creationId xmlns:a16="http://schemas.microsoft.com/office/drawing/2014/main" id="{87667B1E-C6C8-48FA-86DF-CF12CFA244FA}"/>
              </a:ext>
            </a:extLst>
          </p:cNvPr>
          <p:cNvSpPr/>
          <p:nvPr/>
        </p:nvSpPr>
        <p:spPr>
          <a:xfrm rot="2581913">
            <a:off x="1559904" y="5120659"/>
            <a:ext cx="646650" cy="641973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FF0000"/>
              </a:solidFill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ED9EE522-0B13-4396-85D3-67BE6306BEE9}"/>
              </a:ext>
            </a:extLst>
          </p:cNvPr>
          <p:cNvSpPr txBox="1"/>
          <p:nvPr/>
        </p:nvSpPr>
        <p:spPr>
          <a:xfrm>
            <a:off x="1047743" y="2972941"/>
            <a:ext cx="1342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b="1" dirty="0">
                <a:solidFill>
                  <a:srgbClr val="FFFF00"/>
                </a:solidFill>
              </a:rPr>
              <a:t>Private</a:t>
            </a:r>
            <a:endParaRPr lang="en-NL" sz="2800" b="1" dirty="0">
              <a:solidFill>
                <a:srgbClr val="FFFF00"/>
              </a:solidFill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0EA1BA98-5B4E-4CB6-96C3-F2A6BC4F8F5F}"/>
              </a:ext>
            </a:extLst>
          </p:cNvPr>
          <p:cNvSpPr txBox="1"/>
          <p:nvPr/>
        </p:nvSpPr>
        <p:spPr>
          <a:xfrm>
            <a:off x="4136885" y="5319388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b="1" dirty="0"/>
              <a:t>Public</a:t>
            </a:r>
            <a:endParaRPr lang="en-NL" sz="2400" b="1" dirty="0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96AC21CA-4E80-446D-82D8-AE4E7A9ED59B}"/>
              </a:ext>
            </a:extLst>
          </p:cNvPr>
          <p:cNvSpPr txBox="1"/>
          <p:nvPr/>
        </p:nvSpPr>
        <p:spPr>
          <a:xfrm>
            <a:off x="6506027" y="2051568"/>
            <a:ext cx="4903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Tip</a:t>
            </a:r>
            <a:r>
              <a:rPr lang="nl-NL" dirty="0"/>
              <a:t>: Gebruik voor toegang (</a:t>
            </a:r>
            <a:r>
              <a:rPr lang="nl-NL" dirty="0" err="1"/>
              <a:t>read</a:t>
            </a:r>
            <a:r>
              <a:rPr lang="nl-NL" dirty="0"/>
              <a:t>/</a:t>
            </a:r>
            <a:r>
              <a:rPr lang="nl-NL" dirty="0" err="1"/>
              <a:t>write</a:t>
            </a:r>
            <a:r>
              <a:rPr lang="nl-NL" dirty="0"/>
              <a:t>) tot interne variabelen ook de daarvoor beschikbare methodes/functies!</a:t>
            </a:r>
            <a:endParaRPr lang="en-NL" dirty="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3154FB5C-16FA-4B81-A7F5-3E96009A0A39}"/>
              </a:ext>
            </a:extLst>
          </p:cNvPr>
          <p:cNvSpPr txBox="1"/>
          <p:nvPr/>
        </p:nvSpPr>
        <p:spPr>
          <a:xfrm>
            <a:off x="6716485" y="3735757"/>
            <a:ext cx="4507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NIET</a:t>
            </a:r>
            <a:r>
              <a:rPr lang="nl-NL" dirty="0"/>
              <a:t>: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this.saldo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this.saldo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+ 10;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7CDAD76E-52DD-4EA2-A4A6-093074E7BB54}"/>
              </a:ext>
            </a:extLst>
          </p:cNvPr>
          <p:cNvSpPr txBox="1"/>
          <p:nvPr/>
        </p:nvSpPr>
        <p:spPr>
          <a:xfrm>
            <a:off x="6716485" y="4439666"/>
            <a:ext cx="4507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Wel</a:t>
            </a:r>
            <a:r>
              <a:rPr lang="nl-NL" dirty="0"/>
              <a:t>: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this.verhoogSaldo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(10);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ED2DF3FD-18C7-40BC-9707-EDC4A3661C47}"/>
              </a:ext>
            </a:extLst>
          </p:cNvPr>
          <p:cNvSpPr txBox="1"/>
          <p:nvPr/>
        </p:nvSpPr>
        <p:spPr>
          <a:xfrm>
            <a:off x="6703784" y="5250586"/>
            <a:ext cx="4903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NIET</a:t>
            </a:r>
            <a:r>
              <a:rPr lang="nl-NL" dirty="0"/>
              <a:t>: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this.saldo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this.saldo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- 1000;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26F42037-9264-45A1-8BD4-7298060941D3}"/>
              </a:ext>
            </a:extLst>
          </p:cNvPr>
          <p:cNvSpPr txBox="1"/>
          <p:nvPr/>
        </p:nvSpPr>
        <p:spPr>
          <a:xfrm>
            <a:off x="6727370" y="5954495"/>
            <a:ext cx="5464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Wel</a:t>
            </a:r>
            <a:r>
              <a:rPr lang="nl-NL" dirty="0"/>
              <a:t>:</a:t>
            </a: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this.verlaagSaldo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(1000); // checks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prevent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negative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1923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5AFA32-E355-47DD-B0FA-BCCEE041E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Inheritance</a:t>
            </a:r>
            <a:r>
              <a:rPr lang="nl-NL" dirty="0"/>
              <a:t> (overerving)</a:t>
            </a:r>
            <a:endParaRPr lang="en-NL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3595C24-7645-489F-9D9E-3F86476D52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996323"/>
              </p:ext>
            </p:extLst>
          </p:nvPr>
        </p:nvGraphicFramePr>
        <p:xfrm>
          <a:off x="224971" y="1698171"/>
          <a:ext cx="5871029" cy="3743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E393FBC-059E-4030-9069-1809B3A50E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1364643"/>
              </p:ext>
            </p:extLst>
          </p:nvPr>
        </p:nvGraphicFramePr>
        <p:xfrm>
          <a:off x="6408056" y="1948543"/>
          <a:ext cx="5424715" cy="3493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0246070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CE7DDB-749B-4BDF-BE6C-3241BEC55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Inheritance</a:t>
            </a:r>
            <a:r>
              <a:rPr lang="nl-NL" dirty="0"/>
              <a:t> 2</a:t>
            </a:r>
            <a:endParaRPr lang="en-NL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CB0F4DC-5D99-446E-A79C-E0801A58B8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3663719"/>
              </p:ext>
            </p:extLst>
          </p:nvPr>
        </p:nvGraphicFramePr>
        <p:xfrm>
          <a:off x="148770" y="1682448"/>
          <a:ext cx="5424715" cy="3493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0A8FA69D-B85E-499F-BDDE-516BA40C6A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5044060"/>
              </p:ext>
            </p:extLst>
          </p:nvPr>
        </p:nvGraphicFramePr>
        <p:xfrm>
          <a:off x="6179455" y="1682448"/>
          <a:ext cx="5424715" cy="3493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9157325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C110E8-FF36-4319-8170-188C7CA0E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 Code – de klasse ‘Vervoersmiddel’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304333DA-9483-4679-99B6-3C2445E47E24}"/>
              </a:ext>
            </a:extLst>
          </p:cNvPr>
          <p:cNvSpPr txBox="1"/>
          <p:nvPr/>
        </p:nvSpPr>
        <p:spPr>
          <a:xfrm>
            <a:off x="119743" y="1094014"/>
            <a:ext cx="11800114" cy="424731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Vervoersmiddel</a:t>
            </a:r>
            <a:endParaRPr lang="nl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kleur;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fabrikant;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snelheid;</a:t>
            </a:r>
          </a:p>
          <a:p>
            <a:r>
              <a:rPr lang="nl-NL" dirty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aantalWielen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Vervoersmiddel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wielen,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kleur)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{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.aantalWielen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wielen;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.snelheid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.fabrikant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.kleur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kleur;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  <a:endParaRPr lang="nl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04BD8A6-85D6-4944-9C15-FA40AA7B23C2}"/>
              </a:ext>
            </a:extLst>
          </p:cNvPr>
          <p:cNvSpPr txBox="1"/>
          <p:nvPr/>
        </p:nvSpPr>
        <p:spPr>
          <a:xfrm>
            <a:off x="119743" y="5406645"/>
            <a:ext cx="11800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De methode ‘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Vervoersmiddel</a:t>
            </a:r>
            <a:r>
              <a:rPr lang="nl-NL" dirty="0"/>
              <a:t>’ is de </a:t>
            </a:r>
            <a:r>
              <a:rPr lang="nl-NL" b="1" i="1" dirty="0" err="1"/>
              <a:t>constructor</a:t>
            </a:r>
            <a:r>
              <a:rPr lang="nl-NL" dirty="0"/>
              <a:t> omdat deze dezelfde naam heeft als de klasse (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Vervoersmiddel</a:t>
            </a:r>
            <a:r>
              <a:rPr lang="nl-NL" dirty="0"/>
              <a:t>)</a:t>
            </a:r>
          </a:p>
          <a:p>
            <a:r>
              <a:rPr lang="nl-NL" dirty="0"/>
              <a:t>Deze </a:t>
            </a:r>
            <a:r>
              <a:rPr lang="nl-NL" dirty="0" err="1"/>
              <a:t>constructor</a:t>
            </a:r>
            <a:r>
              <a:rPr lang="nl-NL" dirty="0"/>
              <a:t> heeft twee parameters : ‘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wielen,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kleur</a:t>
            </a:r>
            <a:r>
              <a:rPr lang="nl-NL" dirty="0"/>
              <a:t>’</a:t>
            </a:r>
          </a:p>
          <a:p>
            <a:r>
              <a:rPr lang="nl-NL" dirty="0"/>
              <a:t>De waardes die niet door de parameters worden gegeven, krijgen een standaard waarde (</a:t>
            </a:r>
            <a:r>
              <a:rPr lang="nl-NL" i="1" dirty="0"/>
              <a:t>default </a:t>
            </a:r>
            <a:r>
              <a:rPr lang="nl-NL" i="1" dirty="0" err="1"/>
              <a:t>value</a:t>
            </a:r>
            <a:r>
              <a:rPr lang="nl-NL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9349390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99F1D8-CCCA-452B-8260-78AFCBE8E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Aanmaken van de Vervoersmiddelen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8E51FC3-20CD-4FE1-9828-547A89D5D0A0}"/>
              </a:ext>
            </a:extLst>
          </p:cNvPr>
          <p:cNvSpPr txBox="1"/>
          <p:nvPr/>
        </p:nvSpPr>
        <p:spPr>
          <a:xfrm>
            <a:off x="522514" y="1756007"/>
            <a:ext cx="8584381" cy="369332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Vervoersmiddel v1 =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Vervoersmiddel(6,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"Zwart"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82E2812A-D276-4172-9417-DEAC9AA73680}"/>
              </a:ext>
            </a:extLst>
          </p:cNvPr>
          <p:cNvSpPr txBox="1"/>
          <p:nvPr/>
        </p:nvSpPr>
        <p:spPr>
          <a:xfrm>
            <a:off x="522514" y="2492829"/>
            <a:ext cx="8584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Hier wordt een </a:t>
            </a:r>
            <a:r>
              <a:rPr lang="nl-NL" dirty="0" err="1"/>
              <a:t>variable</a:t>
            </a:r>
            <a:r>
              <a:rPr lang="nl-NL" dirty="0"/>
              <a:t> (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v1</a:t>
            </a:r>
            <a:r>
              <a:rPr lang="nl-NL" dirty="0"/>
              <a:t>) gemaakt van het type ‘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Vervoersmiddel</a:t>
            </a:r>
            <a:r>
              <a:rPr lang="nl-NL" dirty="0"/>
              <a:t>’. Bij de </a:t>
            </a:r>
            <a:r>
              <a:rPr lang="nl-NL" dirty="0" err="1"/>
              <a:t>constructor</a:t>
            </a:r>
            <a:r>
              <a:rPr lang="nl-NL" dirty="0"/>
              <a:t> (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Vervoersmiddel(...)</a:t>
            </a:r>
            <a:r>
              <a:rPr lang="nl-NL" dirty="0"/>
              <a:t>) wordt de kleur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"Zwart"</a:t>
            </a:r>
            <a:r>
              <a:rPr lang="nl-NL" dirty="0"/>
              <a:t> opgegeven, en zes wielen (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6</a:t>
            </a:r>
            <a:r>
              <a:rPr lang="nl-NL" dirty="0"/>
              <a:t>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927474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0DC5E-5616-496E-812E-A68A556C0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 code - </a:t>
            </a:r>
            <a:r>
              <a:rPr lang="nl-NL" dirty="0" err="1"/>
              <a:t>inheritance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6D30F9F-8D55-4BF5-8FDC-F4A76B79B854}"/>
              </a:ext>
            </a:extLst>
          </p:cNvPr>
          <p:cNvSpPr txBox="1"/>
          <p:nvPr/>
        </p:nvSpPr>
        <p:spPr>
          <a:xfrm>
            <a:off x="229810" y="1719943"/>
            <a:ext cx="10994571" cy="64633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: Vervoersmiddel {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NL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444CED2B-078E-46A9-98A9-25F40E631F1F}"/>
              </a:ext>
            </a:extLst>
          </p:cNvPr>
          <p:cNvSpPr txBox="1"/>
          <p:nvPr/>
        </p:nvSpPr>
        <p:spPr>
          <a:xfrm>
            <a:off x="576943" y="3102429"/>
            <a:ext cx="108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De betekenis van de dubbele punt (:) </a:t>
            </a:r>
            <a:r>
              <a:rPr lang="nl-NL" dirty="0">
                <a:sym typeface="Wingdings" panose="05000000000000000000" pitchFamily="2" charset="2"/>
              </a:rPr>
              <a:t> </a:t>
            </a:r>
            <a:r>
              <a:rPr lang="nl-NL" dirty="0"/>
              <a:t>De klasse ‘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dirty="0"/>
              <a:t>’ in een kind van de klasse ‘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Vervoersmiddel</a:t>
            </a:r>
            <a:r>
              <a:rPr lang="nl-NL" dirty="0"/>
              <a:t>’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849806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0DC5E-5616-496E-812E-A68A556C0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 code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6D30F9F-8D55-4BF5-8FDC-F4A76B79B854}"/>
              </a:ext>
            </a:extLst>
          </p:cNvPr>
          <p:cNvSpPr txBox="1"/>
          <p:nvPr/>
        </p:nvSpPr>
        <p:spPr>
          <a:xfrm>
            <a:off x="229810" y="1719943"/>
            <a:ext cx="10994571" cy="1477328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: Vervoersmiddel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nl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kleur):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(2, kleur) {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}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A6462A5-3FA3-44B0-8F85-F282DE8B8E10}"/>
              </a:ext>
            </a:extLst>
          </p:cNvPr>
          <p:cNvSpPr txBox="1"/>
          <p:nvPr/>
        </p:nvSpPr>
        <p:spPr>
          <a:xfrm>
            <a:off x="229810" y="3660730"/>
            <a:ext cx="109945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De methode ‘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dirty="0"/>
              <a:t>’ is de </a:t>
            </a:r>
            <a:r>
              <a:rPr lang="nl-NL" b="1" i="1" dirty="0" err="1"/>
              <a:t>constructor</a:t>
            </a:r>
            <a:r>
              <a:rPr lang="nl-NL" dirty="0"/>
              <a:t> omdat deze dezelfde naam heeft als de klasse (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dirty="0"/>
              <a:t>)</a:t>
            </a:r>
          </a:p>
          <a:p>
            <a:endParaRPr lang="nl-NL" dirty="0"/>
          </a:p>
          <a:p>
            <a:r>
              <a:rPr lang="nl-NL" dirty="0"/>
              <a:t>Deze </a:t>
            </a:r>
            <a:r>
              <a:rPr lang="nl-NL" dirty="0" err="1"/>
              <a:t>constructor</a:t>
            </a:r>
            <a:r>
              <a:rPr lang="nl-NL" dirty="0"/>
              <a:t> heeft één parameter: ‘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kleur</a:t>
            </a:r>
            <a:r>
              <a:rPr lang="nl-NL" dirty="0"/>
              <a:t>’: bij het aanmaken van een Object/instantie moet/mag je dus zelf een kleur kiezen.</a:t>
            </a:r>
          </a:p>
          <a:p>
            <a:endParaRPr lang="nl-NL" dirty="0"/>
          </a:p>
          <a:p>
            <a:r>
              <a:rPr lang="nl-NL" dirty="0"/>
              <a:t>Deze </a:t>
            </a:r>
            <a:r>
              <a:rPr lang="nl-NL" dirty="0" err="1"/>
              <a:t>constructor</a:t>
            </a:r>
            <a:r>
              <a:rPr lang="nl-NL" dirty="0"/>
              <a:t> roept éérst de </a:t>
            </a:r>
            <a:r>
              <a:rPr lang="nl-NL" dirty="0" err="1"/>
              <a:t>constructor</a:t>
            </a:r>
            <a:r>
              <a:rPr lang="nl-NL" dirty="0"/>
              <a:t> aan van de bovenliggende klasse: ‘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nl-NL" dirty="0"/>
              <a:t>’.</a:t>
            </a:r>
          </a:p>
          <a:p>
            <a:endParaRPr lang="nl-NL" dirty="0"/>
          </a:p>
          <a:p>
            <a:r>
              <a:rPr lang="nl-NL" dirty="0"/>
              <a:t>De </a:t>
            </a:r>
            <a:r>
              <a:rPr lang="nl-NL" dirty="0" err="1"/>
              <a:t>constructor</a:t>
            </a:r>
            <a:r>
              <a:rPr lang="nl-NL" dirty="0"/>
              <a:t> van de bovenliggende klasse (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Vervoersmiddel</a:t>
            </a:r>
            <a:r>
              <a:rPr lang="nl-NL" dirty="0"/>
              <a:t>) vereist twee variabelen: ‘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(2, kleur)</a:t>
            </a:r>
            <a:r>
              <a:rPr lang="nl-NL" dirty="0"/>
              <a:t>’: het aantal </a:t>
            </a:r>
            <a:r>
              <a:rPr lang="nl-NL" b="1" dirty="0"/>
              <a:t>wielen</a:t>
            </a:r>
            <a:r>
              <a:rPr lang="nl-NL" dirty="0"/>
              <a:t> (is dus altijd 2 voor een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dirty="0"/>
              <a:t>) en de kleur (kan zelf gekozen worden bij het aanmaken van een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dirty="0"/>
              <a:t>.</a:t>
            </a:r>
          </a:p>
          <a:p>
            <a:endParaRPr lang="nl-NL" dirty="0"/>
          </a:p>
        </p:txBody>
      </p:sp>
      <p:sp>
        <p:nvSpPr>
          <p:cNvPr id="13" name="Pijl: draaiend 12">
            <a:extLst>
              <a:ext uri="{FF2B5EF4-FFF2-40B4-BE49-F238E27FC236}">
                <a16:creationId xmlns:a16="http://schemas.microsoft.com/office/drawing/2014/main" id="{75DB468A-8713-484A-982A-8CF91B7C2312}"/>
              </a:ext>
            </a:extLst>
          </p:cNvPr>
          <p:cNvSpPr/>
          <p:nvPr/>
        </p:nvSpPr>
        <p:spPr>
          <a:xfrm flipV="1">
            <a:off x="3108478" y="1581559"/>
            <a:ext cx="2813352" cy="207917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95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0399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B90CD1-A233-4587-90A3-9B1E7C290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Aanmaken van fietsen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74B6EA0-5A07-43AA-8AAE-F972859F254E}"/>
              </a:ext>
            </a:extLst>
          </p:cNvPr>
          <p:cNvSpPr txBox="1"/>
          <p:nvPr/>
        </p:nvSpPr>
        <p:spPr>
          <a:xfrm>
            <a:off x="163285" y="1704592"/>
            <a:ext cx="6096000" cy="92333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Fiets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f1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Fiets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"Rood"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Fiets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f2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Fiets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"Wit"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Fiets f3 =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Fiets(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"Blauw"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ECDB632-2D18-40BA-885C-E8560E26B7A4}"/>
              </a:ext>
            </a:extLst>
          </p:cNvPr>
          <p:cNvSpPr txBox="1"/>
          <p:nvPr/>
        </p:nvSpPr>
        <p:spPr>
          <a:xfrm>
            <a:off x="740229" y="3211286"/>
            <a:ext cx="77179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Hier worden 3 fietsen gemaakt: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f1</a:t>
            </a:r>
            <a:r>
              <a:rPr lang="nl-NL" dirty="0"/>
              <a:t>,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f2</a:t>
            </a:r>
            <a:r>
              <a:rPr lang="nl-NL" dirty="0"/>
              <a:t>, 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f3</a:t>
            </a:r>
            <a:endParaRPr lang="nl-NL" dirty="0"/>
          </a:p>
          <a:p>
            <a:r>
              <a:rPr lang="nl-NL" dirty="0"/>
              <a:t>Let op dat het aantal wielen dus niet opgegeven wordt, maar uiteindelijk door de </a:t>
            </a:r>
            <a:r>
              <a:rPr lang="nl-NL" dirty="0" err="1"/>
              <a:t>constructor</a:t>
            </a:r>
            <a:r>
              <a:rPr lang="nl-NL" dirty="0"/>
              <a:t> van de klasse Fiets wordt afgedwongen op de waarde 2.</a:t>
            </a:r>
          </a:p>
          <a:p>
            <a:endParaRPr lang="nl-NL" dirty="0"/>
          </a:p>
          <a:p>
            <a:r>
              <a:rPr lang="nl-NL" dirty="0"/>
              <a:t>De kleur is wel steeds anders: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"Rood"</a:t>
            </a:r>
            <a:r>
              <a:rPr lang="nl-NL" dirty="0"/>
              <a:t> ,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 "Wit"</a:t>
            </a:r>
            <a:r>
              <a:rPr lang="nl-NL" dirty="0"/>
              <a:t>  ,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"Blauw"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582748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0DC5E-5616-496E-812E-A68A556C0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 code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6D30F9F-8D55-4BF5-8FDC-F4A76B79B854}"/>
              </a:ext>
            </a:extLst>
          </p:cNvPr>
          <p:cNvSpPr txBox="1"/>
          <p:nvPr/>
        </p:nvSpPr>
        <p:spPr>
          <a:xfrm>
            <a:off x="229810" y="1719943"/>
            <a:ext cx="10994571" cy="313932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: Vervoersmiddel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2B91AF"/>
                </a:solidFill>
                <a:latin typeface="Consolas" panose="020B0609020204030204" pitchFamily="49" charset="0"/>
              </a:rPr>
              <a:t>Fiets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kleur):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(2, kleur)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{}</a:t>
            </a:r>
          </a:p>
          <a:p>
            <a:endParaRPr lang="en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OpZadelGaanZitten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endParaRPr lang="en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N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2043BC36-BEA5-49C1-96B2-41677F1EC08F}"/>
              </a:ext>
            </a:extLst>
          </p:cNvPr>
          <p:cNvSpPr txBox="1"/>
          <p:nvPr/>
        </p:nvSpPr>
        <p:spPr>
          <a:xfrm>
            <a:off x="511629" y="5279571"/>
            <a:ext cx="10712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Hier is te zien dat er ook een andere methode is toegevoegd: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OpZadelGaanZitten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4658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B187F4-871B-48BC-AB1F-BB37FF159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Eindelijk! Polymorfisme</a:t>
            </a:r>
            <a:endParaRPr lang="en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759E53C-5184-449F-BABE-97143E2AF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Methodes specialiseren</a:t>
            </a:r>
          </a:p>
          <a:p>
            <a:r>
              <a:rPr lang="nl-NL" dirty="0"/>
              <a:t>Optimaal gebruik </a:t>
            </a:r>
            <a:r>
              <a:rPr lang="nl-NL" dirty="0" err="1"/>
              <a:t>inheritance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895048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458790-3A47-464F-9B0B-9184D5E6C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Booleaanse Logica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26B54E1-5C42-4A1E-BF30-86ED1EDD2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30" y="1800001"/>
            <a:ext cx="6716484" cy="4264025"/>
          </a:xfrm>
        </p:spPr>
        <p:txBody>
          <a:bodyPr>
            <a:normAutofit lnSpcReduction="10000"/>
          </a:bodyPr>
          <a:lstStyle/>
          <a:p>
            <a:r>
              <a:rPr lang="nl-NL" dirty="0"/>
              <a:t>Booleaanse Logica</a:t>
            </a:r>
          </a:p>
          <a:p>
            <a:pPr lvl="1"/>
            <a:r>
              <a:rPr lang="nl-NL" dirty="0"/>
              <a:t>Combinatie van beweringen die WAAR of ONWAAR oplevert</a:t>
            </a:r>
          </a:p>
          <a:p>
            <a:pPr lvl="2"/>
            <a:r>
              <a:rPr lang="nl-NL" dirty="0"/>
              <a:t>10 is kleiner dan 11</a:t>
            </a:r>
          </a:p>
          <a:p>
            <a:pPr lvl="2"/>
            <a:r>
              <a:rPr lang="nl-NL" dirty="0"/>
              <a:t>12 is groter dan 6</a:t>
            </a:r>
          </a:p>
          <a:p>
            <a:pPr lvl="2"/>
            <a:r>
              <a:rPr lang="nl-NL" dirty="0"/>
              <a:t>25 januari valt op een dinsdag</a:t>
            </a:r>
          </a:p>
          <a:p>
            <a:r>
              <a:rPr lang="nl-NL" dirty="0"/>
              <a:t>Combinaties</a:t>
            </a:r>
          </a:p>
          <a:p>
            <a:pPr lvl="1"/>
            <a:r>
              <a:rPr lang="nl-NL" sz="1900" dirty="0">
                <a:highlight>
                  <a:srgbClr val="FFFF00"/>
                </a:highlight>
              </a:rPr>
              <a:t>10 is kleiner dan 11</a:t>
            </a:r>
            <a:r>
              <a:rPr lang="nl-NL" sz="1900" dirty="0"/>
              <a:t> EN </a:t>
            </a:r>
            <a:r>
              <a:rPr lang="nl-NL" sz="1900" dirty="0">
                <a:highlight>
                  <a:srgbClr val="00FFFF"/>
                </a:highlight>
              </a:rPr>
              <a:t>morgen is het woensdag</a:t>
            </a:r>
            <a:r>
              <a:rPr lang="nl-NL" sz="1900" dirty="0"/>
              <a:t> </a:t>
            </a:r>
            <a:r>
              <a:rPr lang="nl-NL" sz="1900" dirty="0">
                <a:sym typeface="Wingdings" panose="05000000000000000000" pitchFamily="2" charset="2"/>
              </a:rPr>
              <a:t> WAAR EN ONWAAR</a:t>
            </a:r>
            <a:endParaRPr lang="nl-NL" sz="1900" dirty="0"/>
          </a:p>
          <a:p>
            <a:r>
              <a:rPr lang="nl-NL" dirty="0"/>
              <a:t>Operators</a:t>
            </a:r>
          </a:p>
          <a:p>
            <a:pPr lvl="1"/>
            <a:r>
              <a:rPr lang="nl-NL" dirty="0"/>
              <a:t>EN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, &amp;&amp;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OF (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or, ||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NIET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, !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Exclusieve OF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, ^</a:t>
            </a:r>
            <a:r>
              <a:rPr lang="nl-NL" dirty="0"/>
              <a:t>)</a:t>
            </a:r>
          </a:p>
          <a:p>
            <a:pPr lvl="1"/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FEBDED-A87C-491E-BF9B-17389E6D1E10}"/>
              </a:ext>
            </a:extLst>
          </p:cNvPr>
          <p:cNvSpPr txBox="1"/>
          <p:nvPr/>
        </p:nvSpPr>
        <p:spPr>
          <a:xfrm>
            <a:off x="250371" y="6417692"/>
            <a:ext cx="11364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https://docs.microsoft.com/en-us/dotnet/csharp/language-reference/operators/boolean-logical-operators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35843311-68FC-47B7-B06E-F55F86F23768}"/>
              </a:ext>
            </a:extLst>
          </p:cNvPr>
          <p:cNvSpPr txBox="1">
            <a:spLocks/>
          </p:cNvSpPr>
          <p:nvPr/>
        </p:nvSpPr>
        <p:spPr>
          <a:xfrm>
            <a:off x="7772401" y="1908175"/>
            <a:ext cx="4419599" cy="42640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75000"/>
              <a:buFont typeface="Courier New" panose="02070309020205020404" pitchFamily="49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Expressies:</a:t>
            </a:r>
          </a:p>
          <a:p>
            <a:pPr lvl="1"/>
            <a:r>
              <a:rPr lang="nl-NL" dirty="0"/>
              <a:t>Is gelijk aan (==)</a:t>
            </a:r>
          </a:p>
          <a:p>
            <a:pPr lvl="1"/>
            <a:r>
              <a:rPr lang="nl-NL" dirty="0"/>
              <a:t>Is niet gelijk aan (!=)</a:t>
            </a:r>
          </a:p>
          <a:p>
            <a:pPr lvl="1"/>
            <a:r>
              <a:rPr lang="nl-NL" dirty="0"/>
              <a:t>Is groter dan (&gt;=)</a:t>
            </a:r>
          </a:p>
          <a:p>
            <a:pPr lvl="1"/>
            <a:r>
              <a:rPr lang="nl-NL" dirty="0"/>
              <a:t>Is kleiner dan (&lt;=)</a:t>
            </a:r>
          </a:p>
          <a:p>
            <a:pPr marL="144000" lvl="1" indent="0">
              <a:buNone/>
            </a:pPr>
            <a:endParaRPr lang="nl-NL" dirty="0"/>
          </a:p>
          <a:p>
            <a:pPr marL="144000" lvl="1" indent="0">
              <a:buNone/>
            </a:pPr>
            <a:r>
              <a:rPr lang="nl-NL" dirty="0"/>
              <a:t>In Javascript kennen we ook:</a:t>
            </a:r>
          </a:p>
          <a:p>
            <a:pPr lvl="1">
              <a:buFontTx/>
              <a:buChar char="-"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===</a:t>
            </a:r>
            <a:r>
              <a:rPr lang="nl-NL" dirty="0"/>
              <a:t> </a:t>
            </a:r>
            <a:r>
              <a:rPr lang="nl-NL" dirty="0">
                <a:sym typeface="Wingdings" panose="05000000000000000000" pitchFamily="2" charset="2"/>
              </a:rPr>
              <a:t> </a:t>
            </a:r>
            <a:r>
              <a:rPr lang="nl-NL" dirty="0"/>
              <a:t>Is exact gelijk aan (waarde + type)</a:t>
            </a:r>
          </a:p>
          <a:p>
            <a:pPr lvl="1">
              <a:buFontTx/>
              <a:buChar char="-"/>
            </a:pPr>
            <a:r>
              <a:rPr lang="nl-NL" dirty="0"/>
              <a:t>!== </a:t>
            </a:r>
            <a:r>
              <a:rPr lang="nl-NL" dirty="0">
                <a:sym typeface="Wingdings" panose="05000000000000000000" pitchFamily="2" charset="2"/>
              </a:rPr>
              <a:t> Is niet exact gelijk aan (type + waarde zijn ongelijk)</a:t>
            </a:r>
            <a:endParaRPr lang="nl-NL" dirty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028948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5BFBF4-65B9-4992-A46A-146E8AC82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Polymorfisme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8B253E6-29DE-416E-A86B-D72BCBCF6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Werken met methodes in een lager gelegen klasse die de functionaliteit anders/beter uitvoert.</a:t>
            </a:r>
          </a:p>
          <a:p>
            <a:r>
              <a:rPr lang="nl-NL" dirty="0"/>
              <a:t>Gebruik in de basisklasse sleutelwoord ‘</a:t>
            </a:r>
            <a:r>
              <a:rPr lang="sv-SE" sz="2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nl-NL" dirty="0"/>
              <a:t>’:</a:t>
            </a:r>
          </a:p>
          <a:p>
            <a:pPr lvl="1"/>
            <a:r>
              <a:rPr lang="sv-SE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sv-S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sz="18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sv-S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sv-SE" sz="1800" dirty="0">
                <a:solidFill>
                  <a:srgbClr val="000000"/>
                </a:solidFill>
                <a:latin typeface="Consolas" panose="020B0609020204030204" pitchFamily="49" charset="0"/>
              </a:rPr>
              <a:t> SnelheidPlus(</a:t>
            </a:r>
            <a:r>
              <a:rPr lang="sv-SE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sv-SE" sz="1800" dirty="0">
                <a:solidFill>
                  <a:srgbClr val="000000"/>
                </a:solidFill>
                <a:latin typeface="Consolas" panose="020B0609020204030204" pitchFamily="49" charset="0"/>
              </a:rPr>
              <a:t> delta)</a:t>
            </a:r>
          </a:p>
          <a:p>
            <a:pPr lvl="1"/>
            <a:r>
              <a:rPr lang="sv-SE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sv-S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sz="18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sv-S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sv-SE" sz="1800" dirty="0">
                <a:solidFill>
                  <a:srgbClr val="000000"/>
                </a:solidFill>
                <a:latin typeface="Consolas" panose="020B0609020204030204" pitchFamily="49" charset="0"/>
              </a:rPr>
              <a:t> SnelheidMin(</a:t>
            </a:r>
            <a:r>
              <a:rPr lang="sv-SE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sv-SE" sz="1800" dirty="0">
                <a:solidFill>
                  <a:srgbClr val="000000"/>
                </a:solidFill>
                <a:latin typeface="Consolas" panose="020B0609020204030204" pitchFamily="49" charset="0"/>
              </a:rPr>
              <a:t> delta)</a:t>
            </a:r>
            <a:endParaRPr lang="nl-NL" dirty="0"/>
          </a:p>
          <a:p>
            <a:r>
              <a:rPr lang="nl-NL" dirty="0"/>
              <a:t>Gebruik in de onderliggende klasse sleutelwoord ‘</a:t>
            </a:r>
            <a:r>
              <a:rPr lang="nl-N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NL" dirty="0"/>
              <a:t>’:</a:t>
            </a:r>
          </a:p>
          <a:p>
            <a:pPr lvl="1"/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SnelheidPlus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delta)</a:t>
            </a:r>
          </a:p>
          <a:p>
            <a:pPr lvl="1"/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SnelheidMin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delta)</a:t>
            </a:r>
          </a:p>
          <a:p>
            <a:r>
              <a:rPr lang="nl-NL" dirty="0"/>
              <a:t>Tijdens “</a:t>
            </a:r>
            <a:r>
              <a:rPr lang="nl-NL" dirty="0" err="1"/>
              <a:t>runtime</a:t>
            </a:r>
            <a:r>
              <a:rPr lang="nl-NL" dirty="0"/>
              <a:t>” wordt bepaald door de klasse welke methode aangeroepen wordt</a:t>
            </a:r>
          </a:p>
          <a:p>
            <a:r>
              <a:rPr lang="nl-NL" dirty="0"/>
              <a:t>TIP: je kunt dus de code van de bovenliggende klasse gebruiken met base.&lt;functie&gt;:</a:t>
            </a:r>
          </a:p>
          <a:p>
            <a:pPr lvl="1"/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.SnelheidMin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(delta);</a:t>
            </a:r>
          </a:p>
          <a:p>
            <a:endParaRPr lang="nl-NL" dirty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152163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AF0D3-EF75-4986-B5E8-0175ECBFE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Polymorfisme</a:t>
            </a:r>
            <a:endParaRPr lang="en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5F7480A6-E0D2-41FA-81A3-41FC1C62DE8E}"/>
              </a:ext>
            </a:extLst>
          </p:cNvPr>
          <p:cNvSpPr txBox="1"/>
          <p:nvPr/>
        </p:nvSpPr>
        <p:spPr>
          <a:xfrm>
            <a:off x="1023257" y="1894114"/>
            <a:ext cx="102011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b="1" dirty="0"/>
              <a:t>Regel</a:t>
            </a:r>
            <a:r>
              <a:rPr lang="nl-NL" sz="2800" dirty="0"/>
              <a:t>:</a:t>
            </a:r>
          </a:p>
          <a:p>
            <a:pPr algn="ctr"/>
            <a:r>
              <a:rPr lang="nl-NL" sz="2800" dirty="0"/>
              <a:t>Als je een object van klasse A mag gebruiken</a:t>
            </a:r>
          </a:p>
          <a:p>
            <a:pPr algn="ctr"/>
            <a:r>
              <a:rPr lang="nl-NL" sz="2800" dirty="0"/>
              <a:t>Dan</a:t>
            </a:r>
          </a:p>
          <a:p>
            <a:pPr algn="ctr"/>
            <a:r>
              <a:rPr lang="nl-NL" sz="2800" dirty="0"/>
              <a:t>Mag je ook alle klassen die erven (‘kind zijn’) van A gebruiken</a:t>
            </a:r>
            <a:endParaRPr lang="en-NL" sz="2800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06F72832-F7AD-451D-9C91-4FE9E66887C1}"/>
              </a:ext>
            </a:extLst>
          </p:cNvPr>
          <p:cNvSpPr txBox="1"/>
          <p:nvPr/>
        </p:nvSpPr>
        <p:spPr>
          <a:xfrm>
            <a:off x="843643" y="6036009"/>
            <a:ext cx="10504714" cy="369332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List&lt;Vervoersmiddel&gt;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List&lt;Vervoersmiddel&gt;();</a:t>
            </a:r>
            <a:endParaRPr lang="en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C933F38-AF05-4977-9C20-DE8BA39E0AF1}"/>
              </a:ext>
            </a:extLst>
          </p:cNvPr>
          <p:cNvSpPr txBox="1"/>
          <p:nvPr/>
        </p:nvSpPr>
        <p:spPr>
          <a:xfrm>
            <a:off x="2378528" y="3995839"/>
            <a:ext cx="74349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Dus: als ik een lijst maak waar object van de klasse </a:t>
            </a:r>
          </a:p>
          <a:p>
            <a:pPr algn="ctr"/>
            <a:r>
              <a:rPr lang="nl-NL" dirty="0"/>
              <a:t>‘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Vervoersmiddel</a:t>
            </a:r>
            <a:r>
              <a:rPr lang="nl-NL" dirty="0"/>
              <a:t>’ </a:t>
            </a:r>
          </a:p>
          <a:p>
            <a:pPr algn="ctr"/>
            <a:r>
              <a:rPr lang="nl-NL" dirty="0"/>
              <a:t>in mogen</a:t>
            </a:r>
          </a:p>
          <a:p>
            <a:pPr algn="ctr"/>
            <a:r>
              <a:rPr lang="nl-NL" b="1" dirty="0"/>
              <a:t>DAN</a:t>
            </a:r>
          </a:p>
          <a:p>
            <a:pPr algn="ctr"/>
            <a:r>
              <a:rPr lang="nl-NL" dirty="0"/>
              <a:t>Mag ik ook </a:t>
            </a:r>
            <a:r>
              <a:rPr lang="nl-NL" b="1" dirty="0"/>
              <a:t>Fietsen</a:t>
            </a:r>
            <a:r>
              <a:rPr lang="nl-NL" dirty="0"/>
              <a:t>, </a:t>
            </a:r>
            <a:r>
              <a:rPr lang="nl-NL" b="1" dirty="0" err="1"/>
              <a:t>Autos</a:t>
            </a:r>
            <a:r>
              <a:rPr lang="nl-NL" dirty="0"/>
              <a:t> en </a:t>
            </a:r>
            <a:r>
              <a:rPr lang="nl-NL" b="1" dirty="0"/>
              <a:t>Step-objecten</a:t>
            </a:r>
            <a:r>
              <a:rPr lang="nl-NL" dirty="0"/>
              <a:t> gebruiken om in de lijst te zetten.</a:t>
            </a:r>
          </a:p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437173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51369E-53C5-4E61-8384-0D578DAE4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Polymorfisme 2</a:t>
            </a:r>
            <a:endParaRPr lang="en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A38589-85BA-427E-BC21-16E5DD40EFAD}"/>
              </a:ext>
            </a:extLst>
          </p:cNvPr>
          <p:cNvSpPr txBox="1"/>
          <p:nvPr/>
        </p:nvSpPr>
        <p:spPr>
          <a:xfrm>
            <a:off x="359228" y="1687010"/>
            <a:ext cx="10014858" cy="2308324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List&lt;Vervoersmiddel&gt;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List&lt;Vervoersmiddel&gt;();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Fiets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f1         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Fiets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"Rood"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Vervoersmiddel v1 =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Vervoersmiddel(6,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"Zwart"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Auto 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audi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= </a:t>
            </a:r>
            <a:r>
              <a:rPr lang="nl-NL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Auto(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AantalDeurenEnum.drie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NL" sz="1800" dirty="0">
                <a:solidFill>
                  <a:srgbClr val="A31515"/>
                </a:solidFill>
                <a:latin typeface="Consolas" panose="020B0609020204030204" pitchFamily="49" charset="0"/>
              </a:rPr>
              <a:t>"Zwart"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N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mijnVervoersmiddelen.Add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(f1);</a:t>
            </a:r>
          </a:p>
          <a:p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mijnVervoersmiddelen.Add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audi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N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mijnVervoersmiddelen.Add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(v1);</a:t>
            </a:r>
            <a:endParaRPr lang="en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7F500DBC-92DD-4B5E-BEC3-30209917AF59}"/>
              </a:ext>
            </a:extLst>
          </p:cNvPr>
          <p:cNvSpPr txBox="1"/>
          <p:nvPr/>
        </p:nvSpPr>
        <p:spPr>
          <a:xfrm>
            <a:off x="435429" y="4489575"/>
            <a:ext cx="10014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De lijst schijnt beperkt te zijn: er mogen alleen ‘Vervoersmiddel’ objecten aan toegevoegd worden!</a:t>
            </a:r>
          </a:p>
          <a:p>
            <a:r>
              <a:rPr lang="nl-NL" dirty="0"/>
              <a:t>Er staat immers: 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List&lt;Vervoersmiddel&gt;</a:t>
            </a:r>
            <a:endParaRPr lang="nl-NL" dirty="0"/>
          </a:p>
          <a:p>
            <a:r>
              <a:rPr lang="nl-NL" dirty="0"/>
              <a:t>Echter, omdat het dus gaat om Polymorfisme mag je ook een ‘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Fiets</a:t>
            </a:r>
            <a:r>
              <a:rPr lang="nl-NL" dirty="0"/>
              <a:t>’ of een ‘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Auto</a:t>
            </a:r>
            <a:r>
              <a:rPr lang="nl-NL" dirty="0"/>
              <a:t>’ toevoegen.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050981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4F498F-8069-4CBC-A37E-EED2365EA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0F932226-43AF-47B8-919F-CF88512A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42" y="4879700"/>
            <a:ext cx="11028439" cy="143469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nl-NL" dirty="0"/>
              <a:t>Gebruik:</a:t>
            </a:r>
          </a:p>
          <a:p>
            <a:r>
              <a:rPr lang="nl-NL" dirty="0"/>
              <a:t>Zet je objecten van verschillende klassen in één lijst</a:t>
            </a:r>
          </a:p>
          <a:p>
            <a:r>
              <a:rPr lang="nl-NL" dirty="0"/>
              <a:t>Doorloop de lijst met de FOR-EACH lus</a:t>
            </a:r>
          </a:p>
          <a:p>
            <a:r>
              <a:rPr lang="nl-NL" dirty="0"/>
              <a:t>De </a:t>
            </a:r>
            <a:r>
              <a:rPr lang="nl-NL" dirty="0" err="1"/>
              <a:t>lusvariabele</a:t>
            </a:r>
            <a:r>
              <a:rPr lang="nl-NL" dirty="0"/>
              <a:t> (‘</a:t>
            </a:r>
            <a:r>
              <a:rPr lang="nl-N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verv</a:t>
            </a:r>
            <a:r>
              <a:rPr lang="nl-NL" dirty="0"/>
              <a:t>’) is altijd van een generieke klasse (dus één die boven alle mogelijke gebruikte klassen ligt)</a:t>
            </a:r>
          </a:p>
          <a:p>
            <a:r>
              <a:rPr lang="nl-NL" dirty="0"/>
              <a:t>Roep de functie aan die in de bovenste klasse genoemd</a:t>
            </a:r>
          </a:p>
          <a:p>
            <a:r>
              <a:rPr lang="nl-NL" dirty="0"/>
              <a:t>De </a:t>
            </a:r>
            <a:r>
              <a:rPr lang="nl-NL" dirty="0" err="1"/>
              <a:t>runtime</a:t>
            </a:r>
            <a:r>
              <a:rPr lang="nl-NL" dirty="0"/>
              <a:t> zorgt dat de juiste methode aangeroepen wordt door naar het type klasse te kijken:</a:t>
            </a:r>
          </a:p>
          <a:p>
            <a:pPr lvl="1"/>
            <a:r>
              <a:rPr lang="nl-NL" dirty="0"/>
              <a:t>Auto? </a:t>
            </a:r>
            <a:r>
              <a:rPr lang="nl-NL" dirty="0">
                <a:sym typeface="Wingdings" panose="05000000000000000000" pitchFamily="2" charset="2"/>
              </a:rPr>
              <a:t> </a:t>
            </a:r>
            <a:r>
              <a:rPr lang="nl-NL" dirty="0" err="1">
                <a:sym typeface="Wingdings" panose="05000000000000000000" pitchFamily="2" charset="2"/>
              </a:rPr>
              <a:t>Auto.SnelheidPlus</a:t>
            </a:r>
            <a:r>
              <a:rPr lang="nl-NL" dirty="0">
                <a:sym typeface="Wingdings" panose="05000000000000000000" pitchFamily="2" charset="2"/>
              </a:rPr>
              <a:t>()</a:t>
            </a:r>
          </a:p>
          <a:p>
            <a:pPr lvl="1"/>
            <a:r>
              <a:rPr lang="nl-NL" dirty="0">
                <a:sym typeface="Wingdings" panose="05000000000000000000" pitchFamily="2" charset="2"/>
              </a:rPr>
              <a:t>Fiets?  </a:t>
            </a:r>
            <a:r>
              <a:rPr lang="nl-NL" dirty="0" err="1">
                <a:sym typeface="Wingdings" panose="05000000000000000000" pitchFamily="2" charset="2"/>
              </a:rPr>
              <a:t>Fiets.SnelheidPlus</a:t>
            </a:r>
            <a:r>
              <a:rPr lang="nl-NL" dirty="0">
                <a:sym typeface="Wingdings" panose="05000000000000000000" pitchFamily="2" charset="2"/>
              </a:rPr>
              <a:t>();</a:t>
            </a:r>
            <a:endParaRPr lang="en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0913D089-97FB-4948-96E5-20185DB7E4F9}"/>
              </a:ext>
            </a:extLst>
          </p:cNvPr>
          <p:cNvSpPr txBox="1"/>
          <p:nvPr/>
        </p:nvSpPr>
        <p:spPr>
          <a:xfrm>
            <a:off x="195942" y="1415317"/>
            <a:ext cx="11223172" cy="3077766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List&lt;Vervoersmiddel&gt;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List&lt;Vervoersmiddel&gt;();</a:t>
            </a:r>
          </a:p>
          <a:p>
            <a:endParaRPr lang="en-NL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mijnVervoersmiddelen.Add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(f1);</a:t>
            </a:r>
          </a:p>
          <a:p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mijnVervoersmiddelen.Add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(f2);</a:t>
            </a:r>
          </a:p>
          <a:p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mijnVervoersmiddelen.Add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(f3);</a:t>
            </a:r>
          </a:p>
          <a:p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mijnVervoersmiddelen.Add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audi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mijnVervoersmiddelen.Add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(v1);</a:t>
            </a:r>
          </a:p>
          <a:p>
            <a:endParaRPr lang="en-NL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(Vervoersmiddel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verv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mijnVervoersmiddelen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NL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verv.SnelheidPlus</a:t>
            </a:r>
            <a:r>
              <a:rPr lang="nl-NL" sz="1600" dirty="0">
                <a:solidFill>
                  <a:srgbClr val="000000"/>
                </a:solidFill>
                <a:latin typeface="Consolas" panose="020B0609020204030204" pitchFamily="49" charset="0"/>
              </a:rPr>
              <a:t>(10);</a:t>
            </a:r>
          </a:p>
          <a:p>
            <a:r>
              <a:rPr lang="en-NL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NL" sz="1600" dirty="0"/>
          </a:p>
        </p:txBody>
      </p:sp>
    </p:spTree>
    <p:extLst>
      <p:ext uri="{BB962C8B-B14F-4D97-AF65-F5344CB8AC3E}">
        <p14:creationId xmlns:p14="http://schemas.microsoft.com/office/powerpoint/2010/main" val="31680452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A9C7AD-9CD7-424A-B213-3C4D7B46A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is de ‘base’?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33E41373-2B4F-44AC-A7EE-93FA2F038CED}"/>
              </a:ext>
            </a:extLst>
          </p:cNvPr>
          <p:cNvSpPr/>
          <p:nvPr/>
        </p:nvSpPr>
        <p:spPr>
          <a:xfrm>
            <a:off x="3156857" y="2166257"/>
            <a:ext cx="3559629" cy="1262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Vervoersmiddel</a:t>
            </a:r>
            <a:endParaRPr lang="en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56C96B6A-B33A-42BC-9794-DB09E54804CF}"/>
              </a:ext>
            </a:extLst>
          </p:cNvPr>
          <p:cNvSpPr/>
          <p:nvPr/>
        </p:nvSpPr>
        <p:spPr>
          <a:xfrm>
            <a:off x="4316185" y="3717471"/>
            <a:ext cx="3559629" cy="1262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Auto</a:t>
            </a:r>
            <a:endParaRPr lang="en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2004B0AE-822F-4969-9D34-340948BFB2F6}"/>
              </a:ext>
            </a:extLst>
          </p:cNvPr>
          <p:cNvSpPr/>
          <p:nvPr/>
        </p:nvSpPr>
        <p:spPr>
          <a:xfrm>
            <a:off x="6095999" y="5268685"/>
            <a:ext cx="3559629" cy="1262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DieselAuto</a:t>
            </a:r>
            <a:endParaRPr lang="en-NL" dirty="0"/>
          </a:p>
        </p:txBody>
      </p:sp>
      <p:cxnSp>
        <p:nvCxnSpPr>
          <p:cNvPr id="8" name="Verbindingslijn: gebogen 7">
            <a:extLst>
              <a:ext uri="{FF2B5EF4-FFF2-40B4-BE49-F238E27FC236}">
                <a16:creationId xmlns:a16="http://schemas.microsoft.com/office/drawing/2014/main" id="{74F3881B-4483-4DED-9B02-34CC47299308}"/>
              </a:ext>
            </a:extLst>
          </p:cNvPr>
          <p:cNvCxnSpPr>
            <a:stCxn id="6" idx="3"/>
            <a:endCxn id="5" idx="3"/>
          </p:cNvCxnSpPr>
          <p:nvPr/>
        </p:nvCxnSpPr>
        <p:spPr>
          <a:xfrm flipH="1" flipV="1">
            <a:off x="7875814" y="4348843"/>
            <a:ext cx="1779814" cy="1551214"/>
          </a:xfrm>
          <a:prstGeom prst="bentConnector3">
            <a:avLst>
              <a:gd name="adj1" fmla="val -128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Verbindingslijn: gebogen 8">
            <a:extLst>
              <a:ext uri="{FF2B5EF4-FFF2-40B4-BE49-F238E27FC236}">
                <a16:creationId xmlns:a16="http://schemas.microsoft.com/office/drawing/2014/main" id="{8DDCF98C-7F42-4374-8103-1D55C8CD1A15}"/>
              </a:ext>
            </a:extLst>
          </p:cNvPr>
          <p:cNvCxnSpPr>
            <a:cxnSpLocks/>
            <a:stCxn id="5" idx="3"/>
            <a:endCxn id="4" idx="3"/>
          </p:cNvCxnSpPr>
          <p:nvPr/>
        </p:nvCxnSpPr>
        <p:spPr>
          <a:xfrm flipH="1" flipV="1">
            <a:off x="6716486" y="2797629"/>
            <a:ext cx="1159328" cy="1551214"/>
          </a:xfrm>
          <a:prstGeom prst="bentConnector3">
            <a:avLst>
              <a:gd name="adj1" fmla="val -197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5C5A794C-86FA-4159-984F-13D500949C7A}"/>
              </a:ext>
            </a:extLst>
          </p:cNvPr>
          <p:cNvSpPr txBox="1"/>
          <p:nvPr/>
        </p:nvSpPr>
        <p:spPr>
          <a:xfrm>
            <a:off x="9198429" y="4765612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Base:</a:t>
            </a:r>
            <a:endParaRPr lang="en-NL" dirty="0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40BD3442-E72F-4C35-8237-C43E0946D416}"/>
              </a:ext>
            </a:extLst>
          </p:cNvPr>
          <p:cNvSpPr txBox="1"/>
          <p:nvPr/>
        </p:nvSpPr>
        <p:spPr>
          <a:xfrm>
            <a:off x="7424057" y="3203904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Base: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8476604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B0A4093-5C29-423B-8FBD-6DC1FA7F5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LinkedLists</a:t>
            </a:r>
            <a:endParaRPr lang="en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C3357CB8-4456-495C-BC29-4FD5AD2C32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947802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C970571-2EDE-4A1D-ADDB-7CAB26F84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Geen list of array</a:t>
            </a:r>
            <a:endParaRPr lang="en-NL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1F7AB517-DCD2-4B29-90A3-8CF466CBC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Array </a:t>
            </a:r>
            <a:r>
              <a:rPr lang="nl-NL" dirty="0">
                <a:sym typeface="Wingdings" panose="05000000000000000000" pitchFamily="2" charset="2"/>
              </a:rPr>
              <a:t> </a:t>
            </a:r>
            <a:r>
              <a:rPr lang="nl-NL" dirty="0" err="1">
                <a:sym typeface="Wingdings" panose="05000000000000000000" pitchFamily="2" charset="2"/>
              </a:rPr>
              <a:t>Immutable</a:t>
            </a:r>
            <a:r>
              <a:rPr lang="nl-NL" dirty="0">
                <a:sym typeface="Wingdings" panose="05000000000000000000" pitchFamily="2" charset="2"/>
              </a:rPr>
              <a:t>: na declaratie niet mogelijk om te veranderen</a:t>
            </a:r>
          </a:p>
          <a:p>
            <a:r>
              <a:rPr lang="nl-NL" dirty="0">
                <a:sym typeface="Wingdings" panose="05000000000000000000" pitchFamily="2" charset="2"/>
              </a:rPr>
              <a:t>List  Dynamisch; nadeel steeds verdubbeling van opslag</a:t>
            </a:r>
          </a:p>
          <a:p>
            <a:r>
              <a:rPr lang="nl-NL" dirty="0">
                <a:sym typeface="Wingdings" panose="05000000000000000000" pitchFamily="2" charset="2"/>
              </a:rPr>
              <a:t>Mogelijke oplossing:</a:t>
            </a:r>
          </a:p>
          <a:p>
            <a:pPr lvl="1"/>
            <a:r>
              <a:rPr lang="nl-NL" dirty="0" err="1"/>
              <a:t>LinkedList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2446352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0EDA5-FD4E-43EB-8B9D-5FC3B8BF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LinkedList</a:t>
            </a:r>
            <a:r>
              <a:rPr lang="nl-NL" dirty="0"/>
              <a:t> - 1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10B122ED-67CE-4977-B1D9-34AED92A913B}"/>
              </a:ext>
            </a:extLst>
          </p:cNvPr>
          <p:cNvSpPr/>
          <p:nvPr/>
        </p:nvSpPr>
        <p:spPr>
          <a:xfrm>
            <a:off x="587829" y="2166258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Begin</a:t>
            </a:r>
            <a:endParaRPr lang="en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0FB5021-194D-4C17-9FD3-1EF4A259B4FC}"/>
              </a:ext>
            </a:extLst>
          </p:cNvPr>
          <p:cNvSpPr/>
          <p:nvPr/>
        </p:nvSpPr>
        <p:spPr>
          <a:xfrm>
            <a:off x="587829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2DAB2D0-B377-4FEE-A9C7-19F3D36D54C3}"/>
              </a:ext>
            </a:extLst>
          </p:cNvPr>
          <p:cNvSpPr/>
          <p:nvPr/>
        </p:nvSpPr>
        <p:spPr>
          <a:xfrm>
            <a:off x="3396343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81F0177-B23B-4508-B86F-C5D4E860BC84}"/>
              </a:ext>
            </a:extLst>
          </p:cNvPr>
          <p:cNvSpPr/>
          <p:nvPr/>
        </p:nvSpPr>
        <p:spPr>
          <a:xfrm>
            <a:off x="6204857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9758961-16F7-4E09-B9FE-F7A7BBFAB12E}"/>
              </a:ext>
            </a:extLst>
          </p:cNvPr>
          <p:cNvSpPr/>
          <p:nvPr/>
        </p:nvSpPr>
        <p:spPr>
          <a:xfrm>
            <a:off x="9013371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CBF4A228-B4AC-421F-BC6E-103E1AB0158C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1572986" y="3004458"/>
            <a:ext cx="0" cy="849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vak 15">
            <a:extLst>
              <a:ext uri="{FF2B5EF4-FFF2-40B4-BE49-F238E27FC236}">
                <a16:creationId xmlns:a16="http://schemas.microsoft.com/office/drawing/2014/main" id="{B47E66D0-3962-4433-9323-D336C83E73E0}"/>
              </a:ext>
            </a:extLst>
          </p:cNvPr>
          <p:cNvSpPr txBox="1"/>
          <p:nvPr/>
        </p:nvSpPr>
        <p:spPr>
          <a:xfrm>
            <a:off x="2831209" y="408797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?</a:t>
            </a:r>
            <a:endParaRPr lang="en-NL" dirty="0"/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F08AB3DA-DD05-44AA-8409-BBB9821D55E0}"/>
              </a:ext>
            </a:extLst>
          </p:cNvPr>
          <p:cNvSpPr txBox="1"/>
          <p:nvPr/>
        </p:nvSpPr>
        <p:spPr>
          <a:xfrm>
            <a:off x="5639723" y="411615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?</a:t>
            </a:r>
            <a:endParaRPr lang="en-NL" dirty="0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A0D67789-191A-4637-89B9-A5319E1B1B4A}"/>
              </a:ext>
            </a:extLst>
          </p:cNvPr>
          <p:cNvSpPr txBox="1"/>
          <p:nvPr/>
        </p:nvSpPr>
        <p:spPr>
          <a:xfrm>
            <a:off x="8448237" y="411615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?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3623895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0EDA5-FD4E-43EB-8B9D-5FC3B8BF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LinkedList</a:t>
            </a:r>
            <a:r>
              <a:rPr lang="nl-NL" dirty="0"/>
              <a:t> - verbinding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10B122ED-67CE-4977-B1D9-34AED92A913B}"/>
              </a:ext>
            </a:extLst>
          </p:cNvPr>
          <p:cNvSpPr/>
          <p:nvPr/>
        </p:nvSpPr>
        <p:spPr>
          <a:xfrm>
            <a:off x="587829" y="2166258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Begin</a:t>
            </a:r>
            <a:endParaRPr lang="en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0FB5021-194D-4C17-9FD3-1EF4A259B4FC}"/>
              </a:ext>
            </a:extLst>
          </p:cNvPr>
          <p:cNvSpPr/>
          <p:nvPr/>
        </p:nvSpPr>
        <p:spPr>
          <a:xfrm>
            <a:off x="587829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2DAB2D0-B377-4FEE-A9C7-19F3D36D54C3}"/>
              </a:ext>
            </a:extLst>
          </p:cNvPr>
          <p:cNvSpPr/>
          <p:nvPr/>
        </p:nvSpPr>
        <p:spPr>
          <a:xfrm>
            <a:off x="3396343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81F0177-B23B-4508-B86F-C5D4E860BC84}"/>
              </a:ext>
            </a:extLst>
          </p:cNvPr>
          <p:cNvSpPr/>
          <p:nvPr/>
        </p:nvSpPr>
        <p:spPr>
          <a:xfrm>
            <a:off x="6204857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9758961-16F7-4E09-B9FE-F7A7BBFAB12E}"/>
              </a:ext>
            </a:extLst>
          </p:cNvPr>
          <p:cNvSpPr/>
          <p:nvPr/>
        </p:nvSpPr>
        <p:spPr>
          <a:xfrm>
            <a:off x="9013371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CBF4A228-B4AC-421F-BC6E-103E1AB0158C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1572986" y="3004458"/>
            <a:ext cx="0" cy="849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BA7CDA04-3846-4071-A148-927CBC1D1BFE}"/>
              </a:ext>
            </a:extLst>
          </p:cNvPr>
          <p:cNvSpPr/>
          <p:nvPr/>
        </p:nvSpPr>
        <p:spPr>
          <a:xfrm>
            <a:off x="1980981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0EF269CD-8D9F-4155-B4EB-364F7EA6E6EE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>
            <a:off x="2558143" y="4008121"/>
            <a:ext cx="838200" cy="264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 18">
            <a:extLst>
              <a:ext uri="{FF2B5EF4-FFF2-40B4-BE49-F238E27FC236}">
                <a16:creationId xmlns:a16="http://schemas.microsoft.com/office/drawing/2014/main" id="{87A4C520-CC1B-4949-8508-563F33DAB879}"/>
              </a:ext>
            </a:extLst>
          </p:cNvPr>
          <p:cNvSpPr/>
          <p:nvPr/>
        </p:nvSpPr>
        <p:spPr>
          <a:xfrm>
            <a:off x="4801523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496AF92D-8E4B-420C-8A10-07A75C4829DC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5378685" y="4008121"/>
            <a:ext cx="826172" cy="264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E02F3A35-6F20-471C-B1E6-C0B3DC2473E5}"/>
              </a:ext>
            </a:extLst>
          </p:cNvPr>
          <p:cNvSpPr/>
          <p:nvPr/>
        </p:nvSpPr>
        <p:spPr>
          <a:xfrm>
            <a:off x="7597572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BCA9C286-09B3-4ED6-966C-CB15C435772F}"/>
              </a:ext>
            </a:extLst>
          </p:cNvPr>
          <p:cNvCxnSpPr>
            <a:cxnSpLocks/>
            <a:stCxn id="21" idx="3"/>
            <a:endCxn id="8" idx="1"/>
          </p:cNvCxnSpPr>
          <p:nvPr/>
        </p:nvCxnSpPr>
        <p:spPr>
          <a:xfrm>
            <a:off x="8174734" y="4008121"/>
            <a:ext cx="838637" cy="264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759DAFED-34B5-4FB9-AA58-58FCFD159E8B}"/>
              </a:ext>
            </a:extLst>
          </p:cNvPr>
          <p:cNvSpPr/>
          <p:nvPr/>
        </p:nvSpPr>
        <p:spPr>
          <a:xfrm>
            <a:off x="10406086" y="3850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NULL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26976819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0EDA5-FD4E-43EB-8B9D-5FC3B8BF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LinkedList</a:t>
            </a:r>
            <a:r>
              <a:rPr lang="nl-NL" dirty="0"/>
              <a:t> - </a:t>
            </a:r>
            <a:r>
              <a:rPr lang="nl-NL" dirty="0" err="1"/>
              <a:t>head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10B122ED-67CE-4977-B1D9-34AED92A913B}"/>
              </a:ext>
            </a:extLst>
          </p:cNvPr>
          <p:cNvSpPr/>
          <p:nvPr/>
        </p:nvSpPr>
        <p:spPr>
          <a:xfrm>
            <a:off x="587829" y="2166258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Begin</a:t>
            </a:r>
            <a:endParaRPr lang="en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0FB5021-194D-4C17-9FD3-1EF4A259B4FC}"/>
              </a:ext>
            </a:extLst>
          </p:cNvPr>
          <p:cNvSpPr/>
          <p:nvPr/>
        </p:nvSpPr>
        <p:spPr>
          <a:xfrm>
            <a:off x="587829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2DAB2D0-B377-4FEE-A9C7-19F3D36D54C3}"/>
              </a:ext>
            </a:extLst>
          </p:cNvPr>
          <p:cNvSpPr/>
          <p:nvPr/>
        </p:nvSpPr>
        <p:spPr>
          <a:xfrm>
            <a:off x="3396343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81F0177-B23B-4508-B86F-C5D4E860BC84}"/>
              </a:ext>
            </a:extLst>
          </p:cNvPr>
          <p:cNvSpPr/>
          <p:nvPr/>
        </p:nvSpPr>
        <p:spPr>
          <a:xfrm>
            <a:off x="6204857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9758961-16F7-4E09-B9FE-F7A7BBFAB12E}"/>
              </a:ext>
            </a:extLst>
          </p:cNvPr>
          <p:cNvSpPr/>
          <p:nvPr/>
        </p:nvSpPr>
        <p:spPr>
          <a:xfrm>
            <a:off x="9013371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CBF4A228-B4AC-421F-BC6E-103E1AB0158C}"/>
              </a:ext>
            </a:extLst>
          </p:cNvPr>
          <p:cNvCxnSpPr>
            <a:cxnSpLocks/>
            <a:stCxn id="17" idx="2"/>
            <a:endCxn id="5" idx="0"/>
          </p:cNvCxnSpPr>
          <p:nvPr/>
        </p:nvCxnSpPr>
        <p:spPr>
          <a:xfrm flipH="1">
            <a:off x="1572986" y="3004458"/>
            <a:ext cx="696576" cy="8490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BA7CDA04-3846-4071-A148-927CBC1D1BFE}"/>
              </a:ext>
            </a:extLst>
          </p:cNvPr>
          <p:cNvSpPr/>
          <p:nvPr/>
        </p:nvSpPr>
        <p:spPr>
          <a:xfrm>
            <a:off x="1980981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0EF269CD-8D9F-4155-B4EB-364F7EA6E6EE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>
            <a:off x="2558143" y="4008121"/>
            <a:ext cx="838200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 18">
            <a:extLst>
              <a:ext uri="{FF2B5EF4-FFF2-40B4-BE49-F238E27FC236}">
                <a16:creationId xmlns:a16="http://schemas.microsoft.com/office/drawing/2014/main" id="{87A4C520-CC1B-4949-8508-563F33DAB879}"/>
              </a:ext>
            </a:extLst>
          </p:cNvPr>
          <p:cNvSpPr/>
          <p:nvPr/>
        </p:nvSpPr>
        <p:spPr>
          <a:xfrm>
            <a:off x="4789058" y="3862901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496AF92D-8E4B-420C-8A10-07A75C4829DC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5366220" y="4006503"/>
            <a:ext cx="838637" cy="2661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E02F3A35-6F20-471C-B1E6-C0B3DC2473E5}"/>
              </a:ext>
            </a:extLst>
          </p:cNvPr>
          <p:cNvSpPr/>
          <p:nvPr/>
        </p:nvSpPr>
        <p:spPr>
          <a:xfrm>
            <a:off x="7597572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BCA9C286-09B3-4ED6-966C-CB15C435772F}"/>
              </a:ext>
            </a:extLst>
          </p:cNvPr>
          <p:cNvCxnSpPr>
            <a:cxnSpLocks/>
            <a:stCxn id="21" idx="3"/>
            <a:endCxn id="8" idx="1"/>
          </p:cNvCxnSpPr>
          <p:nvPr/>
        </p:nvCxnSpPr>
        <p:spPr>
          <a:xfrm>
            <a:off x="8174734" y="4008121"/>
            <a:ext cx="838637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759DAFED-34B5-4FB9-AA58-58FCFD159E8B}"/>
              </a:ext>
            </a:extLst>
          </p:cNvPr>
          <p:cNvSpPr/>
          <p:nvPr/>
        </p:nvSpPr>
        <p:spPr>
          <a:xfrm>
            <a:off x="10406086" y="3850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NULL</a:t>
            </a:r>
            <a:endParaRPr lang="en-NL" sz="1400" dirty="0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9DABAF82-9D66-4812-B55D-556FC2A92D56}"/>
              </a:ext>
            </a:extLst>
          </p:cNvPr>
          <p:cNvSpPr/>
          <p:nvPr/>
        </p:nvSpPr>
        <p:spPr>
          <a:xfrm>
            <a:off x="1980981" y="2717255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Head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1026364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458790-3A47-464F-9B0B-9184D5E6C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Booleaanse Logica - 2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26B54E1-5C42-4A1E-BF30-86ED1EDD2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De volgende constructies leunen op Booleaanse Logica</a:t>
            </a:r>
          </a:p>
          <a:p>
            <a:pPr lvl="1"/>
            <a:r>
              <a:rPr lang="nl-NL" dirty="0"/>
              <a:t>IF – ELSE</a:t>
            </a:r>
          </a:p>
          <a:p>
            <a:pPr lvl="1"/>
            <a:r>
              <a:rPr lang="nl-NL" dirty="0"/>
              <a:t>WHILE</a:t>
            </a:r>
          </a:p>
          <a:p>
            <a:pPr lvl="1"/>
            <a:r>
              <a:rPr lang="nl-NL" dirty="0"/>
              <a:t>DO – WHILE</a:t>
            </a:r>
          </a:p>
          <a:p>
            <a:pPr lvl="1"/>
            <a:r>
              <a:rPr lang="nl-NL" dirty="0" err="1"/>
              <a:t>Ternary</a:t>
            </a:r>
            <a:r>
              <a:rPr lang="nl-NL" dirty="0"/>
              <a:t> Operator</a:t>
            </a:r>
          </a:p>
          <a:p>
            <a:pPr lvl="2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? True-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false-result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dirty="0"/>
              <a:t>Let op </a:t>
            </a:r>
            <a:r>
              <a:rPr lang="nl-NL" dirty="0" err="1"/>
              <a:t>Conditional</a:t>
            </a:r>
            <a:r>
              <a:rPr lang="nl-NL" dirty="0"/>
              <a:t> AND / OR</a:t>
            </a:r>
          </a:p>
          <a:p>
            <a:pPr lvl="1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(expr1 &amp;&amp; expr2)</a:t>
            </a:r>
          </a:p>
          <a:p>
            <a:pPr lvl="1"/>
            <a:r>
              <a:rPr lang="nl-NL" dirty="0"/>
              <a:t>Als expr1 == FALSE is zal expr2 nooit bekeken worden</a:t>
            </a:r>
          </a:p>
          <a:p>
            <a:pPr lvl="1"/>
            <a:r>
              <a:rPr lang="nl-NL" dirty="0"/>
              <a:t>Let op: als expr2 dus een functie is, wordt deze nooit aangeroepen!</a:t>
            </a:r>
          </a:p>
          <a:p>
            <a:r>
              <a:rPr lang="nl-NL" dirty="0" err="1"/>
              <a:t>Condition</a:t>
            </a:r>
            <a:r>
              <a:rPr lang="nl-NL" dirty="0"/>
              <a:t> OR</a:t>
            </a:r>
          </a:p>
          <a:p>
            <a:pPr lvl="1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(expr1 || expr2)</a:t>
            </a:r>
          </a:p>
          <a:p>
            <a:pPr lvl="1"/>
            <a:r>
              <a:rPr lang="nl-NL" dirty="0"/>
              <a:t>Als expr1 </a:t>
            </a:r>
            <a:r>
              <a:rPr lang="nl-NL"/>
              <a:t>== TRUE is </a:t>
            </a:r>
            <a:r>
              <a:rPr lang="nl-NL" dirty="0"/>
              <a:t>zal expr2 nooit bekeken worden</a:t>
            </a:r>
          </a:p>
          <a:p>
            <a:pPr lvl="1"/>
            <a:endParaRPr lang="nl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E29A7B4-F5C6-4DB3-9CB1-8AC4399F2297}"/>
              </a:ext>
            </a:extLst>
          </p:cNvPr>
          <p:cNvSpPr txBox="1"/>
          <p:nvPr/>
        </p:nvSpPr>
        <p:spPr>
          <a:xfrm>
            <a:off x="0" y="6465995"/>
            <a:ext cx="1211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https://docs.microsoft.com/en-us/dotnet/csharp/language-reference/operators/conditional-operator</a:t>
            </a:r>
          </a:p>
        </p:txBody>
      </p:sp>
    </p:spTree>
    <p:extLst>
      <p:ext uri="{BB962C8B-B14F-4D97-AF65-F5344CB8AC3E}">
        <p14:creationId xmlns:p14="http://schemas.microsoft.com/office/powerpoint/2010/main" val="34989020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0EDA5-FD4E-43EB-8B9D-5FC3B8BF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LinkedList</a:t>
            </a:r>
            <a:r>
              <a:rPr lang="nl-NL" dirty="0"/>
              <a:t> - data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10B122ED-67CE-4977-B1D9-34AED92A913B}"/>
              </a:ext>
            </a:extLst>
          </p:cNvPr>
          <p:cNvSpPr/>
          <p:nvPr/>
        </p:nvSpPr>
        <p:spPr>
          <a:xfrm>
            <a:off x="587829" y="2166258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Begin</a:t>
            </a:r>
            <a:endParaRPr lang="en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0FB5021-194D-4C17-9FD3-1EF4A259B4FC}"/>
              </a:ext>
            </a:extLst>
          </p:cNvPr>
          <p:cNvSpPr/>
          <p:nvPr/>
        </p:nvSpPr>
        <p:spPr>
          <a:xfrm>
            <a:off x="587829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2DAB2D0-B377-4FEE-A9C7-19F3D36D54C3}"/>
              </a:ext>
            </a:extLst>
          </p:cNvPr>
          <p:cNvSpPr/>
          <p:nvPr/>
        </p:nvSpPr>
        <p:spPr>
          <a:xfrm>
            <a:off x="3396343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81F0177-B23B-4508-B86F-C5D4E860BC84}"/>
              </a:ext>
            </a:extLst>
          </p:cNvPr>
          <p:cNvSpPr/>
          <p:nvPr/>
        </p:nvSpPr>
        <p:spPr>
          <a:xfrm>
            <a:off x="6204857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9758961-16F7-4E09-B9FE-F7A7BBFAB12E}"/>
              </a:ext>
            </a:extLst>
          </p:cNvPr>
          <p:cNvSpPr/>
          <p:nvPr/>
        </p:nvSpPr>
        <p:spPr>
          <a:xfrm>
            <a:off x="9013371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CBF4A228-B4AC-421F-BC6E-103E1AB0158C}"/>
              </a:ext>
            </a:extLst>
          </p:cNvPr>
          <p:cNvCxnSpPr>
            <a:cxnSpLocks/>
            <a:stCxn id="17" idx="2"/>
            <a:endCxn id="5" idx="0"/>
          </p:cNvCxnSpPr>
          <p:nvPr/>
        </p:nvCxnSpPr>
        <p:spPr>
          <a:xfrm flipH="1">
            <a:off x="1572986" y="3004458"/>
            <a:ext cx="696576" cy="8490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BA7CDA04-3846-4071-A148-927CBC1D1BFE}"/>
              </a:ext>
            </a:extLst>
          </p:cNvPr>
          <p:cNvSpPr/>
          <p:nvPr/>
        </p:nvSpPr>
        <p:spPr>
          <a:xfrm>
            <a:off x="1980981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0EF269CD-8D9F-4155-B4EB-364F7EA6E6EE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>
            <a:off x="2558143" y="4008121"/>
            <a:ext cx="838200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 18">
            <a:extLst>
              <a:ext uri="{FF2B5EF4-FFF2-40B4-BE49-F238E27FC236}">
                <a16:creationId xmlns:a16="http://schemas.microsoft.com/office/drawing/2014/main" id="{87A4C520-CC1B-4949-8508-563F33DAB879}"/>
              </a:ext>
            </a:extLst>
          </p:cNvPr>
          <p:cNvSpPr/>
          <p:nvPr/>
        </p:nvSpPr>
        <p:spPr>
          <a:xfrm>
            <a:off x="4789058" y="3862901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496AF92D-8E4B-420C-8A10-07A75C4829DC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5366220" y="4006503"/>
            <a:ext cx="838637" cy="2661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E02F3A35-6F20-471C-B1E6-C0B3DC2473E5}"/>
              </a:ext>
            </a:extLst>
          </p:cNvPr>
          <p:cNvSpPr/>
          <p:nvPr/>
        </p:nvSpPr>
        <p:spPr>
          <a:xfrm>
            <a:off x="7597572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BCA9C286-09B3-4ED6-966C-CB15C435772F}"/>
              </a:ext>
            </a:extLst>
          </p:cNvPr>
          <p:cNvCxnSpPr>
            <a:cxnSpLocks/>
            <a:stCxn id="21" idx="3"/>
            <a:endCxn id="8" idx="1"/>
          </p:cNvCxnSpPr>
          <p:nvPr/>
        </p:nvCxnSpPr>
        <p:spPr>
          <a:xfrm>
            <a:off x="8174734" y="4008121"/>
            <a:ext cx="838637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759DAFED-34B5-4FB9-AA58-58FCFD159E8B}"/>
              </a:ext>
            </a:extLst>
          </p:cNvPr>
          <p:cNvSpPr/>
          <p:nvPr/>
        </p:nvSpPr>
        <p:spPr>
          <a:xfrm>
            <a:off x="10406086" y="3850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NULL</a:t>
            </a:r>
            <a:endParaRPr lang="en-NL" sz="1400" dirty="0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9DABAF82-9D66-4812-B55D-556FC2A92D56}"/>
              </a:ext>
            </a:extLst>
          </p:cNvPr>
          <p:cNvSpPr/>
          <p:nvPr/>
        </p:nvSpPr>
        <p:spPr>
          <a:xfrm>
            <a:off x="1980981" y="2717255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Head</a:t>
            </a:r>
            <a:endParaRPr lang="en-NL" sz="1400" dirty="0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25A6F8C4-A198-4ECD-993F-87E87687391E}"/>
              </a:ext>
            </a:extLst>
          </p:cNvPr>
          <p:cNvSpPr/>
          <p:nvPr/>
        </p:nvSpPr>
        <p:spPr>
          <a:xfrm>
            <a:off x="587829" y="4404539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=12</a:t>
            </a:r>
            <a:endParaRPr lang="en-NL" sz="1400" dirty="0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704F116B-56DB-4FFD-9CB2-739B8AF56BF1}"/>
              </a:ext>
            </a:extLst>
          </p:cNvPr>
          <p:cNvSpPr/>
          <p:nvPr/>
        </p:nvSpPr>
        <p:spPr>
          <a:xfrm>
            <a:off x="3396343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=3</a:t>
            </a:r>
            <a:endParaRPr lang="en-NL" sz="1400" dirty="0"/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111AE83A-328F-4CB6-A022-75DEBD8ECC89}"/>
              </a:ext>
            </a:extLst>
          </p:cNvPr>
          <p:cNvSpPr/>
          <p:nvPr/>
        </p:nvSpPr>
        <p:spPr>
          <a:xfrm>
            <a:off x="6204857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=55</a:t>
            </a:r>
            <a:endParaRPr lang="en-NL" sz="1400" dirty="0"/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65200D6D-038D-4813-93A4-45F6A31D31B0}"/>
              </a:ext>
            </a:extLst>
          </p:cNvPr>
          <p:cNvSpPr/>
          <p:nvPr/>
        </p:nvSpPr>
        <p:spPr>
          <a:xfrm>
            <a:off x="9013371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=345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18443464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0EDA5-FD4E-43EB-8B9D-5FC3B8BF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LinkedList</a:t>
            </a:r>
            <a:r>
              <a:rPr lang="nl-NL" dirty="0"/>
              <a:t> - operaties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10B122ED-67CE-4977-B1D9-34AED92A913B}"/>
              </a:ext>
            </a:extLst>
          </p:cNvPr>
          <p:cNvSpPr/>
          <p:nvPr/>
        </p:nvSpPr>
        <p:spPr>
          <a:xfrm>
            <a:off x="587829" y="2166258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Begin</a:t>
            </a:r>
            <a:endParaRPr lang="en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0FB5021-194D-4C17-9FD3-1EF4A259B4FC}"/>
              </a:ext>
            </a:extLst>
          </p:cNvPr>
          <p:cNvSpPr/>
          <p:nvPr/>
        </p:nvSpPr>
        <p:spPr>
          <a:xfrm>
            <a:off x="587829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2DAB2D0-B377-4FEE-A9C7-19F3D36D54C3}"/>
              </a:ext>
            </a:extLst>
          </p:cNvPr>
          <p:cNvSpPr/>
          <p:nvPr/>
        </p:nvSpPr>
        <p:spPr>
          <a:xfrm>
            <a:off x="3396343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81F0177-B23B-4508-B86F-C5D4E860BC84}"/>
              </a:ext>
            </a:extLst>
          </p:cNvPr>
          <p:cNvSpPr/>
          <p:nvPr/>
        </p:nvSpPr>
        <p:spPr>
          <a:xfrm>
            <a:off x="6204857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9758961-16F7-4E09-B9FE-F7A7BBFAB12E}"/>
              </a:ext>
            </a:extLst>
          </p:cNvPr>
          <p:cNvSpPr/>
          <p:nvPr/>
        </p:nvSpPr>
        <p:spPr>
          <a:xfrm>
            <a:off x="9013371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CBF4A228-B4AC-421F-BC6E-103E1AB0158C}"/>
              </a:ext>
            </a:extLst>
          </p:cNvPr>
          <p:cNvCxnSpPr>
            <a:cxnSpLocks/>
            <a:stCxn id="17" idx="2"/>
            <a:endCxn id="5" idx="0"/>
          </p:cNvCxnSpPr>
          <p:nvPr/>
        </p:nvCxnSpPr>
        <p:spPr>
          <a:xfrm flipH="1">
            <a:off x="1572986" y="3004458"/>
            <a:ext cx="696576" cy="8490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BA7CDA04-3846-4071-A148-927CBC1D1BFE}"/>
              </a:ext>
            </a:extLst>
          </p:cNvPr>
          <p:cNvSpPr/>
          <p:nvPr/>
        </p:nvSpPr>
        <p:spPr>
          <a:xfrm>
            <a:off x="1980981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0EF269CD-8D9F-4155-B4EB-364F7EA6E6EE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>
            <a:off x="2558143" y="4008121"/>
            <a:ext cx="838200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 18">
            <a:extLst>
              <a:ext uri="{FF2B5EF4-FFF2-40B4-BE49-F238E27FC236}">
                <a16:creationId xmlns:a16="http://schemas.microsoft.com/office/drawing/2014/main" id="{87A4C520-CC1B-4949-8508-563F33DAB879}"/>
              </a:ext>
            </a:extLst>
          </p:cNvPr>
          <p:cNvSpPr/>
          <p:nvPr/>
        </p:nvSpPr>
        <p:spPr>
          <a:xfrm>
            <a:off x="4789058" y="3862901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496AF92D-8E4B-420C-8A10-07A75C4829DC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5366220" y="4006503"/>
            <a:ext cx="838637" cy="2661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E02F3A35-6F20-471C-B1E6-C0B3DC2473E5}"/>
              </a:ext>
            </a:extLst>
          </p:cNvPr>
          <p:cNvSpPr/>
          <p:nvPr/>
        </p:nvSpPr>
        <p:spPr>
          <a:xfrm>
            <a:off x="7597572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BCA9C286-09B3-4ED6-966C-CB15C435772F}"/>
              </a:ext>
            </a:extLst>
          </p:cNvPr>
          <p:cNvCxnSpPr>
            <a:cxnSpLocks/>
            <a:stCxn id="21" idx="3"/>
            <a:endCxn id="8" idx="1"/>
          </p:cNvCxnSpPr>
          <p:nvPr/>
        </p:nvCxnSpPr>
        <p:spPr>
          <a:xfrm>
            <a:off x="8174734" y="4008121"/>
            <a:ext cx="838637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759DAFED-34B5-4FB9-AA58-58FCFD159E8B}"/>
              </a:ext>
            </a:extLst>
          </p:cNvPr>
          <p:cNvSpPr/>
          <p:nvPr/>
        </p:nvSpPr>
        <p:spPr>
          <a:xfrm>
            <a:off x="10406086" y="3850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NULL</a:t>
            </a:r>
            <a:endParaRPr lang="en-NL" sz="1400" dirty="0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9DABAF82-9D66-4812-B55D-556FC2A92D56}"/>
              </a:ext>
            </a:extLst>
          </p:cNvPr>
          <p:cNvSpPr/>
          <p:nvPr/>
        </p:nvSpPr>
        <p:spPr>
          <a:xfrm>
            <a:off x="1980981" y="2717255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Head</a:t>
            </a:r>
            <a:endParaRPr lang="en-NL" sz="1400" dirty="0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25A6F8C4-A198-4ECD-993F-87E87687391E}"/>
              </a:ext>
            </a:extLst>
          </p:cNvPr>
          <p:cNvSpPr/>
          <p:nvPr/>
        </p:nvSpPr>
        <p:spPr>
          <a:xfrm>
            <a:off x="587829" y="4404539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=12</a:t>
            </a:r>
            <a:endParaRPr lang="en-NL" sz="1400" dirty="0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704F116B-56DB-4FFD-9CB2-739B8AF56BF1}"/>
              </a:ext>
            </a:extLst>
          </p:cNvPr>
          <p:cNvSpPr/>
          <p:nvPr/>
        </p:nvSpPr>
        <p:spPr>
          <a:xfrm>
            <a:off x="3396343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=3</a:t>
            </a:r>
            <a:endParaRPr lang="en-NL" sz="1400" dirty="0"/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111AE83A-328F-4CB6-A022-75DEBD8ECC89}"/>
              </a:ext>
            </a:extLst>
          </p:cNvPr>
          <p:cNvSpPr/>
          <p:nvPr/>
        </p:nvSpPr>
        <p:spPr>
          <a:xfrm>
            <a:off x="6204857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=55</a:t>
            </a:r>
            <a:endParaRPr lang="en-NL" sz="1400" dirty="0"/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65200D6D-038D-4813-93A4-45F6A31D31B0}"/>
              </a:ext>
            </a:extLst>
          </p:cNvPr>
          <p:cNvSpPr/>
          <p:nvPr/>
        </p:nvSpPr>
        <p:spPr>
          <a:xfrm>
            <a:off x="9013371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=345</a:t>
            </a:r>
            <a:endParaRPr lang="en-NL" sz="1400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25A65C77-2348-4CD4-94FA-98F339D03E5C}"/>
              </a:ext>
            </a:extLst>
          </p:cNvPr>
          <p:cNvSpPr txBox="1"/>
          <p:nvPr/>
        </p:nvSpPr>
        <p:spPr>
          <a:xfrm>
            <a:off x="2640000" y="2077277"/>
            <a:ext cx="1582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Add</a:t>
            </a:r>
            <a:endParaRPr lang="nl-NL" dirty="0"/>
          </a:p>
          <a:p>
            <a:r>
              <a:rPr lang="nl-NL" dirty="0"/>
              <a:t>Delete</a:t>
            </a:r>
          </a:p>
          <a:p>
            <a:r>
              <a:rPr lang="nl-NL" dirty="0"/>
              <a:t>Walk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501550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0EDA5-FD4E-43EB-8B9D-5FC3B8BF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LinkedList</a:t>
            </a:r>
            <a:r>
              <a:rPr lang="nl-NL" dirty="0"/>
              <a:t> - Walk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10B122ED-67CE-4977-B1D9-34AED92A913B}"/>
              </a:ext>
            </a:extLst>
          </p:cNvPr>
          <p:cNvSpPr/>
          <p:nvPr/>
        </p:nvSpPr>
        <p:spPr>
          <a:xfrm>
            <a:off x="587829" y="2166258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Begin</a:t>
            </a:r>
            <a:endParaRPr lang="en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0FB5021-194D-4C17-9FD3-1EF4A259B4FC}"/>
              </a:ext>
            </a:extLst>
          </p:cNvPr>
          <p:cNvSpPr/>
          <p:nvPr/>
        </p:nvSpPr>
        <p:spPr>
          <a:xfrm>
            <a:off x="587829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2DAB2D0-B377-4FEE-A9C7-19F3D36D54C3}"/>
              </a:ext>
            </a:extLst>
          </p:cNvPr>
          <p:cNvSpPr/>
          <p:nvPr/>
        </p:nvSpPr>
        <p:spPr>
          <a:xfrm>
            <a:off x="3396343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81F0177-B23B-4508-B86F-C5D4E860BC84}"/>
              </a:ext>
            </a:extLst>
          </p:cNvPr>
          <p:cNvSpPr/>
          <p:nvPr/>
        </p:nvSpPr>
        <p:spPr>
          <a:xfrm>
            <a:off x="6204857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9758961-16F7-4E09-B9FE-F7A7BBFAB12E}"/>
              </a:ext>
            </a:extLst>
          </p:cNvPr>
          <p:cNvSpPr/>
          <p:nvPr/>
        </p:nvSpPr>
        <p:spPr>
          <a:xfrm>
            <a:off x="9013371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CBF4A228-B4AC-421F-BC6E-103E1AB0158C}"/>
              </a:ext>
            </a:extLst>
          </p:cNvPr>
          <p:cNvCxnSpPr>
            <a:cxnSpLocks/>
            <a:stCxn id="17" idx="2"/>
            <a:endCxn id="5" idx="0"/>
          </p:cNvCxnSpPr>
          <p:nvPr/>
        </p:nvCxnSpPr>
        <p:spPr>
          <a:xfrm flipH="1">
            <a:off x="1572986" y="3014475"/>
            <a:ext cx="673513" cy="8390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BA7CDA04-3846-4071-A148-927CBC1D1BFE}"/>
              </a:ext>
            </a:extLst>
          </p:cNvPr>
          <p:cNvSpPr/>
          <p:nvPr/>
        </p:nvSpPr>
        <p:spPr>
          <a:xfrm>
            <a:off x="1980981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0EF269CD-8D9F-4155-B4EB-364F7EA6E6EE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>
            <a:off x="2558143" y="4008121"/>
            <a:ext cx="838200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 18">
            <a:extLst>
              <a:ext uri="{FF2B5EF4-FFF2-40B4-BE49-F238E27FC236}">
                <a16:creationId xmlns:a16="http://schemas.microsoft.com/office/drawing/2014/main" id="{87A4C520-CC1B-4949-8508-563F33DAB879}"/>
              </a:ext>
            </a:extLst>
          </p:cNvPr>
          <p:cNvSpPr/>
          <p:nvPr/>
        </p:nvSpPr>
        <p:spPr>
          <a:xfrm>
            <a:off x="4789058" y="3862901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496AF92D-8E4B-420C-8A10-07A75C4829DC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5366220" y="4006503"/>
            <a:ext cx="838637" cy="2661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E02F3A35-6F20-471C-B1E6-C0B3DC2473E5}"/>
              </a:ext>
            </a:extLst>
          </p:cNvPr>
          <p:cNvSpPr/>
          <p:nvPr/>
        </p:nvSpPr>
        <p:spPr>
          <a:xfrm>
            <a:off x="7597572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BCA9C286-09B3-4ED6-966C-CB15C435772F}"/>
              </a:ext>
            </a:extLst>
          </p:cNvPr>
          <p:cNvCxnSpPr>
            <a:cxnSpLocks/>
            <a:stCxn id="21" idx="3"/>
            <a:endCxn id="8" idx="1"/>
          </p:cNvCxnSpPr>
          <p:nvPr/>
        </p:nvCxnSpPr>
        <p:spPr>
          <a:xfrm>
            <a:off x="8174734" y="4008121"/>
            <a:ext cx="838637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759DAFED-34B5-4FB9-AA58-58FCFD159E8B}"/>
              </a:ext>
            </a:extLst>
          </p:cNvPr>
          <p:cNvSpPr/>
          <p:nvPr/>
        </p:nvSpPr>
        <p:spPr>
          <a:xfrm>
            <a:off x="10406086" y="3850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NULL</a:t>
            </a:r>
            <a:endParaRPr lang="en-NL" sz="1400" dirty="0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9DABAF82-9D66-4812-B55D-556FC2A92D56}"/>
              </a:ext>
            </a:extLst>
          </p:cNvPr>
          <p:cNvSpPr/>
          <p:nvPr/>
        </p:nvSpPr>
        <p:spPr>
          <a:xfrm>
            <a:off x="1957918" y="2727272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Head</a:t>
            </a:r>
            <a:endParaRPr lang="en-NL" sz="1400" dirty="0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25A6F8C4-A198-4ECD-993F-87E87687391E}"/>
              </a:ext>
            </a:extLst>
          </p:cNvPr>
          <p:cNvSpPr/>
          <p:nvPr/>
        </p:nvSpPr>
        <p:spPr>
          <a:xfrm>
            <a:off x="587829" y="4404539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=12</a:t>
            </a:r>
            <a:endParaRPr lang="en-NL" sz="1400" dirty="0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704F116B-56DB-4FFD-9CB2-739B8AF56BF1}"/>
              </a:ext>
            </a:extLst>
          </p:cNvPr>
          <p:cNvSpPr/>
          <p:nvPr/>
        </p:nvSpPr>
        <p:spPr>
          <a:xfrm>
            <a:off x="3396343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=3</a:t>
            </a:r>
            <a:endParaRPr lang="en-NL" sz="1400" dirty="0"/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111AE83A-328F-4CB6-A022-75DEBD8ECC89}"/>
              </a:ext>
            </a:extLst>
          </p:cNvPr>
          <p:cNvSpPr/>
          <p:nvPr/>
        </p:nvSpPr>
        <p:spPr>
          <a:xfrm>
            <a:off x="6204857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=55</a:t>
            </a:r>
            <a:endParaRPr lang="en-NL" sz="1400" dirty="0"/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65200D6D-038D-4813-93A4-45F6A31D31B0}"/>
              </a:ext>
            </a:extLst>
          </p:cNvPr>
          <p:cNvSpPr/>
          <p:nvPr/>
        </p:nvSpPr>
        <p:spPr>
          <a:xfrm>
            <a:off x="9013371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=345</a:t>
            </a:r>
            <a:endParaRPr lang="en-NL" sz="1400" dirty="0"/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0C0A6B03-FCF6-4761-AC9E-FFAAFCE0F259}"/>
              </a:ext>
            </a:extLst>
          </p:cNvPr>
          <p:cNvSpPr/>
          <p:nvPr/>
        </p:nvSpPr>
        <p:spPr>
          <a:xfrm>
            <a:off x="3028270" y="2689406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START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29" name="Rechte verbindingslijn met pijl 28">
            <a:extLst>
              <a:ext uri="{FF2B5EF4-FFF2-40B4-BE49-F238E27FC236}">
                <a16:creationId xmlns:a16="http://schemas.microsoft.com/office/drawing/2014/main" id="{04504D74-B252-45AC-A422-2CA9EA551A63}"/>
              </a:ext>
            </a:extLst>
          </p:cNvPr>
          <p:cNvCxnSpPr>
            <a:cxnSpLocks/>
            <a:stCxn id="17" idx="3"/>
            <a:endCxn id="28" idx="1"/>
          </p:cNvCxnSpPr>
          <p:nvPr/>
        </p:nvCxnSpPr>
        <p:spPr>
          <a:xfrm flipV="1">
            <a:off x="2535080" y="2860856"/>
            <a:ext cx="493190" cy="100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hoek 29">
            <a:extLst>
              <a:ext uri="{FF2B5EF4-FFF2-40B4-BE49-F238E27FC236}">
                <a16:creationId xmlns:a16="http://schemas.microsoft.com/office/drawing/2014/main" id="{24481F2E-EB02-49DD-A1E0-1175DDD61278}"/>
              </a:ext>
            </a:extLst>
          </p:cNvPr>
          <p:cNvSpPr/>
          <p:nvPr/>
        </p:nvSpPr>
        <p:spPr>
          <a:xfrm>
            <a:off x="4528020" y="2693489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2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1A261C36-EEAC-4CA3-B317-7E4436C43E2B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2558142" y="2864939"/>
            <a:ext cx="1969878" cy="10901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hoek 31">
            <a:extLst>
              <a:ext uri="{FF2B5EF4-FFF2-40B4-BE49-F238E27FC236}">
                <a16:creationId xmlns:a16="http://schemas.microsoft.com/office/drawing/2014/main" id="{57BA4E04-7D9B-488C-8834-F773F6F8EEBA}"/>
              </a:ext>
            </a:extLst>
          </p:cNvPr>
          <p:cNvSpPr/>
          <p:nvPr/>
        </p:nvSpPr>
        <p:spPr>
          <a:xfrm>
            <a:off x="6674984" y="2689406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3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33" name="Rechte verbindingslijn met pijl 32">
            <a:extLst>
              <a:ext uri="{FF2B5EF4-FFF2-40B4-BE49-F238E27FC236}">
                <a16:creationId xmlns:a16="http://schemas.microsoft.com/office/drawing/2014/main" id="{CA6E0463-2A64-4625-86F6-0A17ACBB477A}"/>
              </a:ext>
            </a:extLst>
          </p:cNvPr>
          <p:cNvCxnSpPr>
            <a:cxnSpLocks/>
            <a:stCxn id="19" idx="3"/>
            <a:endCxn id="32" idx="1"/>
          </p:cNvCxnSpPr>
          <p:nvPr/>
        </p:nvCxnSpPr>
        <p:spPr>
          <a:xfrm flipV="1">
            <a:off x="5366220" y="2860856"/>
            <a:ext cx="1308764" cy="11456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hthoek 33">
            <a:extLst>
              <a:ext uri="{FF2B5EF4-FFF2-40B4-BE49-F238E27FC236}">
                <a16:creationId xmlns:a16="http://schemas.microsoft.com/office/drawing/2014/main" id="{748927EC-70D7-4DA4-A4D0-F8BE7E4825D1}"/>
              </a:ext>
            </a:extLst>
          </p:cNvPr>
          <p:cNvSpPr/>
          <p:nvPr/>
        </p:nvSpPr>
        <p:spPr>
          <a:xfrm>
            <a:off x="9559645" y="2727272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4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35" name="Rechte verbindingslijn met pijl 34">
            <a:extLst>
              <a:ext uri="{FF2B5EF4-FFF2-40B4-BE49-F238E27FC236}">
                <a16:creationId xmlns:a16="http://schemas.microsoft.com/office/drawing/2014/main" id="{BB273FA5-3E7D-4C61-A381-5C85BFA42F19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7587946" y="2898722"/>
            <a:ext cx="1971699" cy="11221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hoek 35">
            <a:extLst>
              <a:ext uri="{FF2B5EF4-FFF2-40B4-BE49-F238E27FC236}">
                <a16:creationId xmlns:a16="http://schemas.microsoft.com/office/drawing/2014/main" id="{561861E9-5610-435E-ABBF-501F9A95ACA3}"/>
              </a:ext>
            </a:extLst>
          </p:cNvPr>
          <p:cNvSpPr/>
          <p:nvPr/>
        </p:nvSpPr>
        <p:spPr>
          <a:xfrm>
            <a:off x="11185071" y="2712915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STOP!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D608288E-3C7D-490C-A2E3-BC72EFE55E9D}"/>
              </a:ext>
            </a:extLst>
          </p:cNvPr>
          <p:cNvCxnSpPr>
            <a:cxnSpLocks/>
            <a:stCxn id="25" idx="3"/>
            <a:endCxn id="36" idx="2"/>
          </p:cNvCxnSpPr>
          <p:nvPr/>
        </p:nvCxnSpPr>
        <p:spPr>
          <a:xfrm flipV="1">
            <a:off x="10983248" y="3055815"/>
            <a:ext cx="620923" cy="9383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0820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0EDA5-FD4E-43EB-8B9D-5FC3B8BF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LinkedList</a:t>
            </a:r>
            <a:r>
              <a:rPr lang="nl-NL" dirty="0"/>
              <a:t> – Walk  - Recursie</a:t>
            </a:r>
            <a:endParaRPr lang="en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10B122ED-67CE-4977-B1D9-34AED92A913B}"/>
              </a:ext>
            </a:extLst>
          </p:cNvPr>
          <p:cNvSpPr/>
          <p:nvPr/>
        </p:nvSpPr>
        <p:spPr>
          <a:xfrm>
            <a:off x="587829" y="2166258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Begin</a:t>
            </a:r>
            <a:endParaRPr lang="en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0FB5021-194D-4C17-9FD3-1EF4A259B4FC}"/>
              </a:ext>
            </a:extLst>
          </p:cNvPr>
          <p:cNvSpPr/>
          <p:nvPr/>
        </p:nvSpPr>
        <p:spPr>
          <a:xfrm>
            <a:off x="587829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2DAB2D0-B377-4FEE-A9C7-19F3D36D54C3}"/>
              </a:ext>
            </a:extLst>
          </p:cNvPr>
          <p:cNvSpPr/>
          <p:nvPr/>
        </p:nvSpPr>
        <p:spPr>
          <a:xfrm>
            <a:off x="3396343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81F0177-B23B-4508-B86F-C5D4E860BC84}"/>
              </a:ext>
            </a:extLst>
          </p:cNvPr>
          <p:cNvSpPr/>
          <p:nvPr/>
        </p:nvSpPr>
        <p:spPr>
          <a:xfrm>
            <a:off x="6204857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9758961-16F7-4E09-B9FE-F7A7BBFAB12E}"/>
              </a:ext>
            </a:extLst>
          </p:cNvPr>
          <p:cNvSpPr/>
          <p:nvPr/>
        </p:nvSpPr>
        <p:spPr>
          <a:xfrm>
            <a:off x="9013371" y="3853542"/>
            <a:ext cx="197031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Item</a:t>
            </a:r>
            <a:endParaRPr lang="en-NL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CBF4A228-B4AC-421F-BC6E-103E1AB0158C}"/>
              </a:ext>
            </a:extLst>
          </p:cNvPr>
          <p:cNvCxnSpPr>
            <a:cxnSpLocks/>
            <a:stCxn id="17" idx="2"/>
            <a:endCxn id="5" idx="0"/>
          </p:cNvCxnSpPr>
          <p:nvPr/>
        </p:nvCxnSpPr>
        <p:spPr>
          <a:xfrm flipH="1">
            <a:off x="1572986" y="3004458"/>
            <a:ext cx="696576" cy="8490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BA7CDA04-3846-4071-A148-927CBC1D1BFE}"/>
              </a:ext>
            </a:extLst>
          </p:cNvPr>
          <p:cNvSpPr/>
          <p:nvPr/>
        </p:nvSpPr>
        <p:spPr>
          <a:xfrm>
            <a:off x="1980981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0EF269CD-8D9F-4155-B4EB-364F7EA6E6EE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>
            <a:off x="2558143" y="4008121"/>
            <a:ext cx="838200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 18">
            <a:extLst>
              <a:ext uri="{FF2B5EF4-FFF2-40B4-BE49-F238E27FC236}">
                <a16:creationId xmlns:a16="http://schemas.microsoft.com/office/drawing/2014/main" id="{87A4C520-CC1B-4949-8508-563F33DAB879}"/>
              </a:ext>
            </a:extLst>
          </p:cNvPr>
          <p:cNvSpPr/>
          <p:nvPr/>
        </p:nvSpPr>
        <p:spPr>
          <a:xfrm>
            <a:off x="4789058" y="3862901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496AF92D-8E4B-420C-8A10-07A75C4829DC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5366220" y="4006503"/>
            <a:ext cx="838637" cy="2661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E02F3A35-6F20-471C-B1E6-C0B3DC2473E5}"/>
              </a:ext>
            </a:extLst>
          </p:cNvPr>
          <p:cNvSpPr/>
          <p:nvPr/>
        </p:nvSpPr>
        <p:spPr>
          <a:xfrm>
            <a:off x="7597572" y="3864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Next</a:t>
            </a:r>
            <a:endParaRPr lang="en-NL" sz="1400" dirty="0"/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BCA9C286-09B3-4ED6-966C-CB15C435772F}"/>
              </a:ext>
            </a:extLst>
          </p:cNvPr>
          <p:cNvCxnSpPr>
            <a:cxnSpLocks/>
            <a:stCxn id="21" idx="3"/>
            <a:endCxn id="8" idx="1"/>
          </p:cNvCxnSpPr>
          <p:nvPr/>
        </p:nvCxnSpPr>
        <p:spPr>
          <a:xfrm>
            <a:off x="8174734" y="4008121"/>
            <a:ext cx="838637" cy="264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759DAFED-34B5-4FB9-AA58-58FCFD159E8B}"/>
              </a:ext>
            </a:extLst>
          </p:cNvPr>
          <p:cNvSpPr/>
          <p:nvPr/>
        </p:nvSpPr>
        <p:spPr>
          <a:xfrm>
            <a:off x="10406086" y="3850519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NULL</a:t>
            </a:r>
            <a:endParaRPr lang="en-NL" sz="1400" dirty="0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9DABAF82-9D66-4812-B55D-556FC2A92D56}"/>
              </a:ext>
            </a:extLst>
          </p:cNvPr>
          <p:cNvSpPr/>
          <p:nvPr/>
        </p:nvSpPr>
        <p:spPr>
          <a:xfrm>
            <a:off x="1980981" y="2717255"/>
            <a:ext cx="577162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Head</a:t>
            </a:r>
            <a:endParaRPr lang="en-NL" sz="1400" dirty="0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25A6F8C4-A198-4ECD-993F-87E87687391E}"/>
              </a:ext>
            </a:extLst>
          </p:cNvPr>
          <p:cNvSpPr/>
          <p:nvPr/>
        </p:nvSpPr>
        <p:spPr>
          <a:xfrm>
            <a:off x="587829" y="4404539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=12</a:t>
            </a:r>
            <a:endParaRPr lang="en-NL" sz="1400" dirty="0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704F116B-56DB-4FFD-9CB2-739B8AF56BF1}"/>
              </a:ext>
            </a:extLst>
          </p:cNvPr>
          <p:cNvSpPr/>
          <p:nvPr/>
        </p:nvSpPr>
        <p:spPr>
          <a:xfrm>
            <a:off x="3396343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=3</a:t>
            </a:r>
            <a:endParaRPr lang="en-NL" sz="1400" dirty="0"/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111AE83A-328F-4CB6-A022-75DEBD8ECC89}"/>
              </a:ext>
            </a:extLst>
          </p:cNvPr>
          <p:cNvSpPr/>
          <p:nvPr/>
        </p:nvSpPr>
        <p:spPr>
          <a:xfrm>
            <a:off x="6204857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=55</a:t>
            </a:r>
            <a:endParaRPr lang="en-NL" sz="1400" dirty="0"/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65200D6D-038D-4813-93A4-45F6A31D31B0}"/>
              </a:ext>
            </a:extLst>
          </p:cNvPr>
          <p:cNvSpPr/>
          <p:nvPr/>
        </p:nvSpPr>
        <p:spPr>
          <a:xfrm>
            <a:off x="9013371" y="4404538"/>
            <a:ext cx="1062718" cy="287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Int =345</a:t>
            </a:r>
            <a:endParaRPr lang="en-NL" sz="1400" dirty="0"/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0C0A6B03-FCF6-4761-AC9E-FFAAFCE0F259}"/>
              </a:ext>
            </a:extLst>
          </p:cNvPr>
          <p:cNvSpPr/>
          <p:nvPr/>
        </p:nvSpPr>
        <p:spPr>
          <a:xfrm>
            <a:off x="3028270" y="2689406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START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29" name="Rechte verbindingslijn met pijl 28">
            <a:extLst>
              <a:ext uri="{FF2B5EF4-FFF2-40B4-BE49-F238E27FC236}">
                <a16:creationId xmlns:a16="http://schemas.microsoft.com/office/drawing/2014/main" id="{04504D74-B252-45AC-A422-2CA9EA551A63}"/>
              </a:ext>
            </a:extLst>
          </p:cNvPr>
          <p:cNvCxnSpPr>
            <a:cxnSpLocks/>
            <a:stCxn id="17" idx="3"/>
            <a:endCxn id="28" idx="1"/>
          </p:cNvCxnSpPr>
          <p:nvPr/>
        </p:nvCxnSpPr>
        <p:spPr>
          <a:xfrm flipV="1">
            <a:off x="2558143" y="2860856"/>
            <a:ext cx="470127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hoek 29">
            <a:extLst>
              <a:ext uri="{FF2B5EF4-FFF2-40B4-BE49-F238E27FC236}">
                <a16:creationId xmlns:a16="http://schemas.microsoft.com/office/drawing/2014/main" id="{24481F2E-EB02-49DD-A1E0-1175DDD61278}"/>
              </a:ext>
            </a:extLst>
          </p:cNvPr>
          <p:cNvSpPr/>
          <p:nvPr/>
        </p:nvSpPr>
        <p:spPr>
          <a:xfrm>
            <a:off x="4528020" y="2693489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2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1A261C36-EEAC-4CA3-B317-7E4436C43E2B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2558142" y="2864939"/>
            <a:ext cx="1969878" cy="10901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hoek 31">
            <a:extLst>
              <a:ext uri="{FF2B5EF4-FFF2-40B4-BE49-F238E27FC236}">
                <a16:creationId xmlns:a16="http://schemas.microsoft.com/office/drawing/2014/main" id="{57BA4E04-7D9B-488C-8834-F773F6F8EEBA}"/>
              </a:ext>
            </a:extLst>
          </p:cNvPr>
          <p:cNvSpPr/>
          <p:nvPr/>
        </p:nvSpPr>
        <p:spPr>
          <a:xfrm>
            <a:off x="6674984" y="2689406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3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33" name="Rechte verbindingslijn met pijl 32">
            <a:extLst>
              <a:ext uri="{FF2B5EF4-FFF2-40B4-BE49-F238E27FC236}">
                <a16:creationId xmlns:a16="http://schemas.microsoft.com/office/drawing/2014/main" id="{CA6E0463-2A64-4625-86F6-0A17ACBB477A}"/>
              </a:ext>
            </a:extLst>
          </p:cNvPr>
          <p:cNvCxnSpPr>
            <a:cxnSpLocks/>
            <a:stCxn id="19" idx="3"/>
            <a:endCxn id="32" idx="1"/>
          </p:cNvCxnSpPr>
          <p:nvPr/>
        </p:nvCxnSpPr>
        <p:spPr>
          <a:xfrm flipV="1">
            <a:off x="5366220" y="2860856"/>
            <a:ext cx="1308764" cy="11456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hthoek 33">
            <a:extLst>
              <a:ext uri="{FF2B5EF4-FFF2-40B4-BE49-F238E27FC236}">
                <a16:creationId xmlns:a16="http://schemas.microsoft.com/office/drawing/2014/main" id="{748927EC-70D7-4DA4-A4D0-F8BE7E4825D1}"/>
              </a:ext>
            </a:extLst>
          </p:cNvPr>
          <p:cNvSpPr/>
          <p:nvPr/>
        </p:nvSpPr>
        <p:spPr>
          <a:xfrm>
            <a:off x="9559645" y="2727272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4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35" name="Rechte verbindingslijn met pijl 34">
            <a:extLst>
              <a:ext uri="{FF2B5EF4-FFF2-40B4-BE49-F238E27FC236}">
                <a16:creationId xmlns:a16="http://schemas.microsoft.com/office/drawing/2014/main" id="{BB273FA5-3E7D-4C61-A381-5C85BFA42F19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7587946" y="2898722"/>
            <a:ext cx="1971699" cy="11221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hoek 35">
            <a:extLst>
              <a:ext uri="{FF2B5EF4-FFF2-40B4-BE49-F238E27FC236}">
                <a16:creationId xmlns:a16="http://schemas.microsoft.com/office/drawing/2014/main" id="{561861E9-5610-435E-ABBF-501F9A95ACA3}"/>
              </a:ext>
            </a:extLst>
          </p:cNvPr>
          <p:cNvSpPr/>
          <p:nvPr/>
        </p:nvSpPr>
        <p:spPr>
          <a:xfrm>
            <a:off x="11185071" y="2712915"/>
            <a:ext cx="838200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STOP!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D608288E-3C7D-490C-A2E3-BC72EFE55E9D}"/>
              </a:ext>
            </a:extLst>
          </p:cNvPr>
          <p:cNvCxnSpPr>
            <a:cxnSpLocks/>
            <a:stCxn id="25" idx="3"/>
            <a:endCxn id="36" idx="2"/>
          </p:cNvCxnSpPr>
          <p:nvPr/>
        </p:nvCxnSpPr>
        <p:spPr>
          <a:xfrm flipV="1">
            <a:off x="10983248" y="3055815"/>
            <a:ext cx="620923" cy="9383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al 2">
            <a:extLst>
              <a:ext uri="{FF2B5EF4-FFF2-40B4-BE49-F238E27FC236}">
                <a16:creationId xmlns:a16="http://schemas.microsoft.com/office/drawing/2014/main" id="{59835F36-E295-4D46-8F79-05E813924E87}"/>
              </a:ext>
            </a:extLst>
          </p:cNvPr>
          <p:cNvSpPr/>
          <p:nvPr/>
        </p:nvSpPr>
        <p:spPr>
          <a:xfrm>
            <a:off x="813265" y="5935465"/>
            <a:ext cx="1674564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Druk af</a:t>
            </a:r>
            <a:endParaRPr lang="en-NL" dirty="0"/>
          </a:p>
        </p:txBody>
      </p:sp>
      <p:sp>
        <p:nvSpPr>
          <p:cNvPr id="38" name="Ovaal 37">
            <a:extLst>
              <a:ext uri="{FF2B5EF4-FFF2-40B4-BE49-F238E27FC236}">
                <a16:creationId xmlns:a16="http://schemas.microsoft.com/office/drawing/2014/main" id="{5D4FD19F-1FD9-4FE9-B07C-47C83CFE152D}"/>
              </a:ext>
            </a:extLst>
          </p:cNvPr>
          <p:cNvSpPr/>
          <p:nvPr/>
        </p:nvSpPr>
        <p:spPr>
          <a:xfrm>
            <a:off x="3815472" y="5571250"/>
            <a:ext cx="1674564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Druk af</a:t>
            </a:r>
            <a:endParaRPr lang="en-NL" dirty="0"/>
          </a:p>
        </p:txBody>
      </p:sp>
      <p:sp>
        <p:nvSpPr>
          <p:cNvPr id="39" name="Ovaal 38">
            <a:extLst>
              <a:ext uri="{FF2B5EF4-FFF2-40B4-BE49-F238E27FC236}">
                <a16:creationId xmlns:a16="http://schemas.microsoft.com/office/drawing/2014/main" id="{56660AFC-7600-416F-9275-01BBA57084F4}"/>
              </a:ext>
            </a:extLst>
          </p:cNvPr>
          <p:cNvSpPr/>
          <p:nvPr/>
        </p:nvSpPr>
        <p:spPr>
          <a:xfrm>
            <a:off x="6562078" y="5290887"/>
            <a:ext cx="1674564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Druk af</a:t>
            </a:r>
            <a:endParaRPr lang="en-NL" dirty="0"/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7183F6A3-4BB8-4DAC-9BA8-3FCDF3C107A0}"/>
              </a:ext>
            </a:extLst>
          </p:cNvPr>
          <p:cNvSpPr/>
          <p:nvPr/>
        </p:nvSpPr>
        <p:spPr>
          <a:xfrm>
            <a:off x="9308684" y="4733050"/>
            <a:ext cx="1674564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Druk af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060143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544E4C-258A-4786-9F88-B4B8510C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Representatie in het geheugen – </a:t>
            </a:r>
            <a:r>
              <a:rPr lang="nl-NL" dirty="0" err="1"/>
              <a:t>Boolean</a:t>
            </a:r>
            <a:r>
              <a:rPr lang="nl-NL" dirty="0"/>
              <a:t> AND</a:t>
            </a:r>
            <a:endParaRPr lang="en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EBBD355-57C0-412E-AC45-BA5A2F760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37" y="1814512"/>
            <a:ext cx="76295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607751"/>
      </p:ext>
    </p:extLst>
  </p:cSld>
  <p:clrMapOvr>
    <a:masterClrMapping/>
  </p:clrMapOvr>
</p:sld>
</file>

<file path=ppt/theme/theme1.xml><?xml version="1.0" encoding="utf-8"?>
<a:theme xmlns:a="http://schemas.openxmlformats.org/drawingml/2006/main" name="NHLStendenTheme">
  <a:themeElements>
    <a:clrScheme name="NHL Stenden">
      <a:dk1>
        <a:srgbClr val="1C1C1A"/>
      </a:dk1>
      <a:lt1>
        <a:sysClr val="window" lastClr="FFFFFF"/>
      </a:lt1>
      <a:dk2>
        <a:srgbClr val="185BA7"/>
      </a:dk2>
      <a:lt2>
        <a:srgbClr val="FFFFFF"/>
      </a:lt2>
      <a:accent1>
        <a:srgbClr val="185BA7"/>
      </a:accent1>
      <a:accent2>
        <a:srgbClr val="DF3138"/>
      </a:accent2>
      <a:accent3>
        <a:srgbClr val="168488"/>
      </a:accent3>
      <a:accent4>
        <a:srgbClr val="185BA7"/>
      </a:accent4>
      <a:accent5>
        <a:srgbClr val="DF3138"/>
      </a:accent5>
      <a:accent6>
        <a:srgbClr val="168488"/>
      </a:accent6>
      <a:hlink>
        <a:srgbClr val="185BA7"/>
      </a:hlink>
      <a:folHlink>
        <a:srgbClr val="185BA7"/>
      </a:folHlink>
    </a:clrScheme>
    <a:fontScheme name="NHL Stenden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2" id="{5ADB8579-E16D-46F2-9E4D-AF61D6EEBB1C}" vid="{C68D55C8-5FAC-4DDA-A100-FDC61DA44469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7359CDED284A45A7311079F9FC675B" ma:contentTypeVersion="12" ma:contentTypeDescription="Create a new document." ma:contentTypeScope="" ma:versionID="e3a1fb144add3a8ec2c806e854f801a2">
  <xsd:schema xmlns:xsd="http://www.w3.org/2001/XMLSchema" xmlns:xs="http://www.w3.org/2001/XMLSchema" xmlns:p="http://schemas.microsoft.com/office/2006/metadata/properties" xmlns:ns2="3fb842d7-9583-44ef-849e-443d21be15a2" xmlns:ns3="a1da5e22-78f2-4b5f-8b7b-9706c4c332c1" targetNamespace="http://schemas.microsoft.com/office/2006/metadata/properties" ma:root="true" ma:fieldsID="6a74050c19b77b76df19cf314f11da13" ns2:_="" ns3:_="">
    <xsd:import namespace="3fb842d7-9583-44ef-849e-443d21be15a2"/>
    <xsd:import namespace="a1da5e22-78f2-4b5f-8b7b-9706c4c332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b842d7-9583-44ef-849e-443d21be15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da5e22-78f2-4b5f-8b7b-9706c4c332c1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A186538-1E7D-4CB8-8D99-7F5C241530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b842d7-9583-44ef-849e-443d21be15a2"/>
    <ds:schemaRef ds:uri="a1da5e22-78f2-4b5f-8b7b-9706c4c332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9A930E-2592-4EAD-93F6-72C14C5FE2E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E2A3044-C2A7-4567-86EF-F06DC0DD42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Standaard presentatie NHL Stenden</Template>
  <TotalTime>6155</TotalTime>
  <Words>4760</Words>
  <Application>Microsoft Office PowerPoint</Application>
  <PresentationFormat>Breedbeeld</PresentationFormat>
  <Paragraphs>904</Paragraphs>
  <Slides>83</Slides>
  <Notes>14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83</vt:i4>
      </vt:variant>
    </vt:vector>
  </HeadingPairs>
  <TitlesOfParts>
    <vt:vector size="92" baseType="lpstr">
      <vt:lpstr>Agency FB</vt:lpstr>
      <vt:lpstr>Arial</vt:lpstr>
      <vt:lpstr>Calibri</vt:lpstr>
      <vt:lpstr>Cambria Math</vt:lpstr>
      <vt:lpstr>Consolas</vt:lpstr>
      <vt:lpstr>Courier New</vt:lpstr>
      <vt:lpstr>Times New Roman</vt:lpstr>
      <vt:lpstr>Wingdings</vt:lpstr>
      <vt:lpstr>NHLStendenTheme</vt:lpstr>
      <vt:lpstr>Programmeren C#</vt:lpstr>
      <vt:lpstr>PowerPoint-presentatie</vt:lpstr>
      <vt:lpstr>PowerPoint-presentatie</vt:lpstr>
      <vt:lpstr>PowerPoint-presentatie</vt:lpstr>
      <vt:lpstr>Toetsing</vt:lpstr>
      <vt:lpstr>Programmeren?!</vt:lpstr>
      <vt:lpstr>Booleaanse Logica</vt:lpstr>
      <vt:lpstr>Booleaanse Logica - 2</vt:lpstr>
      <vt:lpstr>Representatie in het geheugen – Boolean AND</vt:lpstr>
      <vt:lpstr>Representatie in het geheugen – Boolean OR</vt:lpstr>
      <vt:lpstr>Representatie in het geheugen – Bitwise AND</vt:lpstr>
      <vt:lpstr>Representatie in het geheugen – Bitwise OR</vt:lpstr>
      <vt:lpstr>Booleaanse Logica</vt:lpstr>
      <vt:lpstr>Booleaanse Logica - 2</vt:lpstr>
      <vt:lpstr>Recursie</vt:lpstr>
      <vt:lpstr>Recursie</vt:lpstr>
      <vt:lpstr>Probleem: te weinig informatie</vt:lpstr>
      <vt:lpstr>Te weinig variabelen</vt:lpstr>
      <vt:lpstr>Oplossing: array</vt:lpstr>
      <vt:lpstr>Tip: gebruik de stack!</vt:lpstr>
      <vt:lpstr>Geheugen van de stack</vt:lpstr>
      <vt:lpstr>Geheugen van de stack</vt:lpstr>
      <vt:lpstr>Geheugen van de stack</vt:lpstr>
      <vt:lpstr>Geheugen van de stack</vt:lpstr>
      <vt:lpstr>Recursie – Optellen van 4 getallen</vt:lpstr>
      <vt:lpstr>Recursie – 3</vt:lpstr>
      <vt:lpstr>Recursie – 4</vt:lpstr>
      <vt:lpstr>Recursie – maak kleine letters</vt:lpstr>
      <vt:lpstr>Recursie – maak kleine letters - ALERT</vt:lpstr>
      <vt:lpstr>Hoe komt dat nu?</vt:lpstr>
      <vt:lpstr>Hoe komt dat nu?</vt:lpstr>
      <vt:lpstr>Recept: Recursie is de lus!</vt:lpstr>
      <vt:lpstr>Vervelend!</vt:lpstr>
      <vt:lpstr>Behandel het huidige element</vt:lpstr>
      <vt:lpstr>Bepaal resultaat</vt:lpstr>
      <vt:lpstr>Stoppen!</vt:lpstr>
      <vt:lpstr>Stoppen maar!</vt:lpstr>
      <vt:lpstr>Stoppen maar (2)</vt:lpstr>
      <vt:lpstr>Recept: Recursie is de lus!</vt:lpstr>
      <vt:lpstr>Object Oriented Programming</vt:lpstr>
      <vt:lpstr>PowerPoint-presentatie</vt:lpstr>
      <vt:lpstr>Klassen</vt:lpstr>
      <vt:lpstr>Klassen en objecten</vt:lpstr>
      <vt:lpstr>Intermezzo - structs</vt:lpstr>
      <vt:lpstr>Functies aanroepen met veel parameters</vt:lpstr>
      <vt:lpstr>“Struct” to the rescue</vt:lpstr>
      <vt:lpstr>Functies met struct-parameters</vt:lpstr>
      <vt:lpstr>Nog een stapje verder!</vt:lpstr>
      <vt:lpstr>Functies binnen struct – variabelen gebruiken</vt:lpstr>
      <vt:lpstr>Hoe nu verder?</vt:lpstr>
      <vt:lpstr>Hoe nu verder?</vt:lpstr>
      <vt:lpstr>Hoe nu verder?</vt:lpstr>
      <vt:lpstr>Nadelen</vt:lpstr>
      <vt:lpstr>En dan nu…. Classes!</vt:lpstr>
      <vt:lpstr>New!</vt:lpstr>
      <vt:lpstr>Constructor</vt:lpstr>
      <vt:lpstr>New! :: verplichte constructor aanroep!</vt:lpstr>
      <vt:lpstr>New! :: verplichte constructor aanroep!</vt:lpstr>
      <vt:lpstr>Encapsulation</vt:lpstr>
      <vt:lpstr>Zichtbaarheid </vt:lpstr>
      <vt:lpstr>Inheritance (overerving)</vt:lpstr>
      <vt:lpstr>Inheritance 2</vt:lpstr>
      <vt:lpstr>In Code – de klasse ‘Vervoersmiddel’</vt:lpstr>
      <vt:lpstr>Aanmaken van de Vervoersmiddelen</vt:lpstr>
      <vt:lpstr>In code - inheritance</vt:lpstr>
      <vt:lpstr>In code</vt:lpstr>
      <vt:lpstr>Aanmaken van fietsen</vt:lpstr>
      <vt:lpstr>In code</vt:lpstr>
      <vt:lpstr>Eindelijk! Polymorfisme</vt:lpstr>
      <vt:lpstr>Polymorfisme</vt:lpstr>
      <vt:lpstr>Polymorfisme</vt:lpstr>
      <vt:lpstr>Polymorfisme 2</vt:lpstr>
      <vt:lpstr>PowerPoint-presentatie</vt:lpstr>
      <vt:lpstr>Wat is de ‘base’?</vt:lpstr>
      <vt:lpstr>LinkedLists</vt:lpstr>
      <vt:lpstr>Geen list of array</vt:lpstr>
      <vt:lpstr>LinkedList - 1</vt:lpstr>
      <vt:lpstr>LinkedList - verbinding</vt:lpstr>
      <vt:lpstr>LinkedList - head</vt:lpstr>
      <vt:lpstr>LinkedList - data</vt:lpstr>
      <vt:lpstr>LinkedList - operaties</vt:lpstr>
      <vt:lpstr>LinkedList - Walk</vt:lpstr>
      <vt:lpstr>LinkedList – Walk  - Recursie</vt:lpstr>
    </vt:vector>
  </TitlesOfParts>
  <Company>NHL Hogeschool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Molema, G.J.M.</dc:creator>
  <cp:lastModifiedBy>Martin Molema</cp:lastModifiedBy>
  <cp:revision>301</cp:revision>
  <dcterms:created xsi:type="dcterms:W3CDTF">2018-06-08T13:36:05Z</dcterms:created>
  <dcterms:modified xsi:type="dcterms:W3CDTF">2021-04-26T17:20:13Z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0x010100617359CDED284A45A7311079F9FC675B</vt:lpwstr>
  </property>
</Properties>
</file>